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9" r:id="rId5"/>
    <p:sldId id="256" r:id="rId6"/>
    <p:sldId id="258" r:id="rId7"/>
    <p:sldId id="260" r:id="rId8"/>
    <p:sldId id="261" r:id="rId9"/>
    <p:sldId id="276" r:id="rId10"/>
    <p:sldId id="263" r:id="rId11"/>
    <p:sldId id="279" r:id="rId12"/>
    <p:sldId id="264" r:id="rId13"/>
    <p:sldId id="281" r:id="rId14"/>
    <p:sldId id="278" r:id="rId15"/>
    <p:sldId id="266" r:id="rId16"/>
    <p:sldId id="269" r:id="rId17"/>
    <p:sldId id="271" r:id="rId18"/>
    <p:sldId id="262" r:id="rId19"/>
    <p:sldId id="277" r:id="rId20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CCAA"/>
    <a:srgbClr val="AFA5D3"/>
    <a:srgbClr val="7BC2BA"/>
    <a:srgbClr val="B0A4D3"/>
    <a:srgbClr val="B4A2D0"/>
    <a:srgbClr val="FFBEAF"/>
    <a:srgbClr val="FDAEAE"/>
    <a:srgbClr val="FDADAE"/>
    <a:srgbClr val="9B6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5" autoAdjust="0"/>
    <p:restoredTop sz="94631" autoAdjust="0"/>
  </p:normalViewPr>
  <p:slideViewPr>
    <p:cSldViewPr snapToGrid="0">
      <p:cViewPr>
        <p:scale>
          <a:sx n="110" d="100"/>
          <a:sy n="110" d="100"/>
        </p:scale>
        <p:origin x="552" y="2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404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B19EA8-44AB-4192-BA70-4D715AA41CA1}" type="datetime1">
              <a:rPr lang="pt-PT" smtClean="0"/>
              <a:t>22-11-2020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C3686-759B-4604-98E9-63C5733E2A77}" type="datetime1">
              <a:rPr lang="pt-PT" smtClean="0"/>
              <a:pPr/>
              <a:t>22-11-2020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E46F86A-5537-4E34-A3CE-C64E83A14637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8777402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2045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7303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8864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8743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6471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6213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2526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1777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6427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2091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6810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6661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4742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5967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Diapositivo com Imagem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8000"/>
            <a:ext cx="6573838" cy="663575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 noProof="0"/>
              <a:t>Insira ou Arraste e Largue a Fotografia Aqui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635750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Conexão Reta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ta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ta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xão Reta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xão Reta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xão Reta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xão Reta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xão Reta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xão Reta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xão Reta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xão Reta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xão Reta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xão Reta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rtl="0"/>
            <a:r>
              <a:rPr lang="pt-PT" noProof="0"/>
              <a:t>EDITAR O SEU TÍTULO RETRO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lIns="180000" tIns="72000" rIns="180000" bIns="72000" rtlCol="0" anchor="ctr"/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to Digital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4081943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Título Digital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802742"/>
            <a:ext cx="4114800" cy="2100507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9" name="Marcador de Posição do Texto 11">
            <a:extLst>
              <a:ext uri="{FF2B5EF4-FFF2-40B4-BE49-F238E27FC236}">
                <a16:creationId xmlns:a16="http://schemas.microsoft.com/office/drawing/2014/main" id="{0C4CAB5A-998E-400A-8774-26E468D6C4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2685143"/>
            <a:ext cx="4161313" cy="969166"/>
          </a:xfrm>
        </p:spPr>
        <p:txBody>
          <a:bodyPr rtlCol="0" anchor="b"/>
          <a:lstStyle>
            <a:lvl1pPr marL="0" indent="0" algn="l">
              <a:buNone/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FE1332C-B45E-4383-ABAB-796AE201F5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597" y="1406679"/>
            <a:ext cx="10472179" cy="3642738"/>
          </a:xfrm>
          <a:prstGeom prst="rect">
            <a:avLst/>
          </a:prstGeom>
        </p:spPr>
      </p:pic>
      <p:sp>
        <p:nvSpPr>
          <p:cNvPr id="12" name="Marcador de Posição da Imagem 10">
            <a:extLst>
              <a:ext uri="{FF2B5EF4-FFF2-40B4-BE49-F238E27FC236}">
                <a16:creationId xmlns:a16="http://schemas.microsoft.com/office/drawing/2014/main" id="{B540C8B7-1228-4D04-949B-665F6739DD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97194" y="1683960"/>
            <a:ext cx="4566412" cy="2549374"/>
          </a:xfrm>
          <a:solidFill>
            <a:schemeClr val="tx1">
              <a:lumMod val="75000"/>
              <a:lumOff val="25000"/>
            </a:schemeClr>
          </a:solidFill>
          <a:ln w="95250" cap="sq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PT" noProof="0"/>
              <a:t>Insira ou Arraste e Largue o seu Design de Ecrã aqui</a:t>
            </a:r>
          </a:p>
        </p:txBody>
      </p:sp>
    </p:spTree>
    <p:extLst>
      <p:ext uri="{BB962C8B-B14F-4D97-AF65-F5344CB8AC3E}">
        <p14:creationId xmlns:p14="http://schemas.microsoft.com/office/powerpoint/2010/main" val="377507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Marcas de Lista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26400" y="4114720"/>
            <a:ext cx="1620000" cy="99068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6200" y="3637641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13" name="Marcador de Posição do Texto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12022" y="3637641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14" name="Marcador de Posição do Texto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2172" y="4114720"/>
            <a:ext cx="1620000" cy="99068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15" name="Marcador de Posição do Texto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97843" y="3637641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16" name="Marcador de Posição do Texto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97943" y="4114720"/>
            <a:ext cx="1620000" cy="99068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19" name="Título 4">
            <a:extLst>
              <a:ext uri="{FF2B5EF4-FFF2-40B4-BE49-F238E27FC236}">
                <a16:creationId xmlns:a16="http://schemas.microsoft.com/office/drawing/2014/main" id="{13631600-0FE7-4D52-A153-A9EA33654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110578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21" name="Marcador de Posição da Imagem 4">
            <a:extLst>
              <a:ext uri="{FF2B5EF4-FFF2-40B4-BE49-F238E27FC236}">
                <a16:creationId xmlns:a16="http://schemas.microsoft.com/office/drawing/2014/main" id="{B58AA17C-4E0E-437C-AA5C-0F53016554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5409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 noProof="0"/>
              <a:t>Insira ou Arraste e Largue a Fotografia Aqui</a:t>
            </a:r>
          </a:p>
        </p:txBody>
      </p:sp>
      <p:sp>
        <p:nvSpPr>
          <p:cNvPr id="27" name="Marcador de Posição da Imagem 5">
            <a:extLst>
              <a:ext uri="{FF2B5EF4-FFF2-40B4-BE49-F238E27FC236}">
                <a16:creationId xmlns:a16="http://schemas.microsoft.com/office/drawing/2014/main" id="{3F79E94D-F87A-284D-9D94-D287C58CA14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25304" y="258984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sp>
        <p:nvSpPr>
          <p:cNvPr id="28" name="Marcador de Posição da Imagem 29">
            <a:extLst>
              <a:ext uri="{FF2B5EF4-FFF2-40B4-BE49-F238E27FC236}">
                <a16:creationId xmlns:a16="http://schemas.microsoft.com/office/drawing/2014/main" id="{8561E154-ABC6-5F40-A529-C22D0B36156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811126" y="258984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sp>
        <p:nvSpPr>
          <p:cNvPr id="29" name="Marcador de Posição da Imagem 31">
            <a:extLst>
              <a:ext uri="{FF2B5EF4-FFF2-40B4-BE49-F238E27FC236}">
                <a16:creationId xmlns:a16="http://schemas.microsoft.com/office/drawing/2014/main" id="{DEF0E16E-6E58-B141-88A3-C4271032CC8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696947" y="258984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F433BD65-76FA-4699-AB42-310BFFF3C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8179111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35266935-E58D-4E6D-B2F5-9DF63E929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4933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4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18615" y="1467757"/>
            <a:ext cx="1082607" cy="1027122"/>
          </a:xfrm>
          <a:prstGeom prst="decagon">
            <a:avLst/>
          </a:prstGeo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1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18615" y="2666635"/>
            <a:ext cx="4111195" cy="230241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0706" y="2666960"/>
            <a:ext cx="4111279" cy="2301875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0706" y="1469417"/>
            <a:ext cx="1082607" cy="1023627"/>
          </a:xfrm>
          <a:prstGeom prst="decagon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0" anchor="ctr"/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2</a:t>
            </a:r>
          </a:p>
        </p:txBody>
      </p:sp>
      <p:sp>
        <p:nvSpPr>
          <p:cNvPr id="6" name="Marcador de Posição da Imagem 5">
            <a:extLst>
              <a:ext uri="{FF2B5EF4-FFF2-40B4-BE49-F238E27FC236}">
                <a16:creationId xmlns:a16="http://schemas.microsoft.com/office/drawing/2014/main" id="{58B05509-33BA-435B-8F65-9A195068AE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5411" y="1468438"/>
            <a:ext cx="1023938" cy="102235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Ícone</a:t>
            </a:r>
          </a:p>
        </p:txBody>
      </p:sp>
      <p:sp>
        <p:nvSpPr>
          <p:cNvPr id="13" name="Marcador de Posição da Imagem 5">
            <a:extLst>
              <a:ext uri="{FF2B5EF4-FFF2-40B4-BE49-F238E27FC236}">
                <a16:creationId xmlns:a16="http://schemas.microsoft.com/office/drawing/2014/main" id="{D9B95EA3-5DD4-430E-9A14-86FD28CB52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36768" y="1468438"/>
            <a:ext cx="1023938" cy="102235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Ícone</a:t>
            </a: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FE4858EE-D2E3-4944-8356-8E309A98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54997" y="2666635"/>
            <a:ext cx="0" cy="223260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dade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5" name="Marcador de Posição do Texto 3">
            <a:extLst>
              <a:ext uri="{FF2B5EF4-FFF2-40B4-BE49-F238E27FC236}">
                <a16:creationId xmlns:a16="http://schemas.microsoft.com/office/drawing/2014/main" id="{ABA04ABC-15A3-4748-A1A6-6849B933FB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379786"/>
            <a:ext cx="4348065" cy="4348065"/>
          </a:xfrm>
          <a:prstGeom prst="oc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noProof="0"/>
              <a:t>Cabeçalho da Secção</a:t>
            </a:r>
          </a:p>
        </p:txBody>
      </p:sp>
      <p:sp>
        <p:nvSpPr>
          <p:cNvPr id="8" name="Marcador de Posição do Texto 9">
            <a:extLst>
              <a:ext uri="{FF2B5EF4-FFF2-40B4-BE49-F238E27FC236}">
                <a16:creationId xmlns:a16="http://schemas.microsoft.com/office/drawing/2014/main" id="{87739F32-28DE-4715-9505-ACC6073382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554523"/>
            <a:ext cx="3998591" cy="3998591"/>
          </a:xfrm>
          <a:prstGeom prst="decagon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pt-PT" noProof="0"/>
              <a:t>Cabeçalho da Secção</a:t>
            </a:r>
          </a:p>
        </p:txBody>
      </p:sp>
      <p:sp>
        <p:nvSpPr>
          <p:cNvPr id="9" name="Marcador de Posição do Texto 9">
            <a:extLst>
              <a:ext uri="{FF2B5EF4-FFF2-40B4-BE49-F238E27FC236}">
                <a16:creationId xmlns:a16="http://schemas.microsoft.com/office/drawing/2014/main" id="{B1E535C8-6C65-455F-8301-E535F6CD0F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1993699"/>
            <a:ext cx="3120238" cy="3120238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pt-PT" noProof="0"/>
              <a:t>Cabeçalho da Secção</a:t>
            </a:r>
          </a:p>
        </p:txBody>
      </p:sp>
      <p:sp>
        <p:nvSpPr>
          <p:cNvPr id="10" name="Marcador de Posição do Texto 3">
            <a:extLst>
              <a:ext uri="{FF2B5EF4-FFF2-40B4-BE49-F238E27FC236}">
                <a16:creationId xmlns:a16="http://schemas.microsoft.com/office/drawing/2014/main" id="{E6677C16-9B83-4AD8-A790-C32F8EF4A3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noProof="0"/>
              <a:t>1</a:t>
            </a:r>
          </a:p>
        </p:txBody>
      </p:sp>
      <p:sp>
        <p:nvSpPr>
          <p:cNvPr id="11" name="Marcador de Posição do Texto 9">
            <a:extLst>
              <a:ext uri="{FF2B5EF4-FFF2-40B4-BE49-F238E27FC236}">
                <a16:creationId xmlns:a16="http://schemas.microsoft.com/office/drawing/2014/main" id="{5D7A7B95-CA51-45F4-B99D-B864CB3718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PT" noProof="0"/>
              <a:t>2</a:t>
            </a:r>
          </a:p>
        </p:txBody>
      </p:sp>
      <p:sp>
        <p:nvSpPr>
          <p:cNvPr id="12" name="Marcador de Posição do Texto 9">
            <a:extLst>
              <a:ext uri="{FF2B5EF4-FFF2-40B4-BE49-F238E27FC236}">
                <a16:creationId xmlns:a16="http://schemas.microsoft.com/office/drawing/2014/main" id="{28096F6D-739C-4821-A308-43A39B242C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1992324"/>
            <a:ext cx="2597043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PT" noProof="0"/>
              <a:t>3</a:t>
            </a:r>
          </a:p>
        </p:txBody>
      </p:sp>
      <p:sp>
        <p:nvSpPr>
          <p:cNvPr id="13" name="Marcador de Posição de Conteúdo 3">
            <a:extLst>
              <a:ext uri="{FF2B5EF4-FFF2-40B4-BE49-F238E27FC236}">
                <a16:creationId xmlns:a16="http://schemas.microsoft.com/office/drawing/2014/main" id="{80784B8F-C398-4ADB-BABC-B32AF5737B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029969"/>
            <a:ext cx="1980000" cy="720000"/>
          </a:xfrm>
          <a:ln>
            <a:noFill/>
          </a:ln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Secção</a:t>
            </a:r>
          </a:p>
        </p:txBody>
      </p:sp>
      <p:sp>
        <p:nvSpPr>
          <p:cNvPr id="14" name="Marcador de Posição do Texto 5">
            <a:extLst>
              <a:ext uri="{FF2B5EF4-FFF2-40B4-BE49-F238E27FC236}">
                <a16:creationId xmlns:a16="http://schemas.microsoft.com/office/drawing/2014/main" id="{093BA793-88F0-4EAB-B659-DFEAA89AF5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029969"/>
            <a:ext cx="1980000" cy="720000"/>
          </a:xfrm>
          <a:ln>
            <a:noFill/>
          </a:ln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Secção</a:t>
            </a:r>
          </a:p>
        </p:txBody>
      </p:sp>
      <p:sp>
        <p:nvSpPr>
          <p:cNvPr id="15" name="Marcador de Posição do Texto 9">
            <a:extLst>
              <a:ext uri="{FF2B5EF4-FFF2-40B4-BE49-F238E27FC236}">
                <a16:creationId xmlns:a16="http://schemas.microsoft.com/office/drawing/2014/main" id="{0EA13DBD-6DDE-44C3-8FCD-1AFEEBCDB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029969"/>
            <a:ext cx="1980000" cy="720000"/>
          </a:xfrm>
          <a:ln>
            <a:noFill/>
          </a:ln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Secção</a:t>
            </a:r>
          </a:p>
        </p:txBody>
      </p:sp>
      <p:sp>
        <p:nvSpPr>
          <p:cNvPr id="16" name="Marcador de Posição do Texto 5">
            <a:extLst>
              <a:ext uri="{FF2B5EF4-FFF2-40B4-BE49-F238E27FC236}">
                <a16:creationId xmlns:a16="http://schemas.microsoft.com/office/drawing/2014/main" id="{80BFD98B-BBFC-4DCD-9634-51B0224874C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noProof="0"/>
              <a:t>Subtítulo</a:t>
            </a:r>
          </a:p>
        </p:txBody>
      </p:sp>
      <p:sp>
        <p:nvSpPr>
          <p:cNvPr id="17" name="Triângulo Isósceles 16" descr="Triângulo decorativo">
            <a:extLst>
              <a:ext uri="{FF2B5EF4-FFF2-40B4-BE49-F238E27FC236}">
                <a16:creationId xmlns:a16="http://schemas.microsoft.com/office/drawing/2014/main" id="{554CFF06-D3FB-4428-8388-94C47717BADA}"/>
              </a:ext>
            </a:extLst>
          </p:cNvPr>
          <p:cNvSpPr/>
          <p:nvPr userDrawn="1"/>
        </p:nvSpPr>
        <p:spPr>
          <a:xfrm rot="10800000">
            <a:off x="9078735" y="1554524"/>
            <a:ext cx="1396065" cy="948493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8" name="Triângulo Isósceles 17" descr="Triângulo decorativo">
            <a:extLst>
              <a:ext uri="{FF2B5EF4-FFF2-40B4-BE49-F238E27FC236}">
                <a16:creationId xmlns:a16="http://schemas.microsoft.com/office/drawing/2014/main" id="{31AC1D4A-7DB3-4D83-89C2-16E680FFCA92}"/>
              </a:ext>
            </a:extLst>
          </p:cNvPr>
          <p:cNvSpPr/>
          <p:nvPr userDrawn="1"/>
        </p:nvSpPr>
        <p:spPr>
          <a:xfrm>
            <a:off x="9503896" y="5182335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0578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98238081-ACA8-444B-827D-A9FB57FEAD9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95875"/>
            <a:ext cx="0" cy="44151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DDDFE2BB-EBBF-4A8F-8E01-A85443D03FBE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452634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19" name="Marcador de Posição do Texto 5">
            <a:extLst>
              <a:ext uri="{FF2B5EF4-FFF2-40B4-BE49-F238E27FC236}">
                <a16:creationId xmlns:a16="http://schemas.microsoft.com/office/drawing/2014/main" id="{C2C8A65D-5CCB-4B95-86C5-5840C530E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Título do Quadrante</a:t>
            </a:r>
          </a:p>
        </p:txBody>
      </p:sp>
      <p:sp>
        <p:nvSpPr>
          <p:cNvPr id="20" name="Marcador de Posição do Texto 5">
            <a:extLst>
              <a:ext uri="{FF2B5EF4-FFF2-40B4-BE49-F238E27FC236}">
                <a16:creationId xmlns:a16="http://schemas.microsoft.com/office/drawing/2014/main" id="{B04B83CF-4695-4328-B8E1-1F386DDC97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03856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Título do Quadrante</a:t>
            </a:r>
          </a:p>
        </p:txBody>
      </p:sp>
      <p:sp>
        <p:nvSpPr>
          <p:cNvPr id="21" name="Marcador de Posição do Texto 5">
            <a:extLst>
              <a:ext uri="{FF2B5EF4-FFF2-40B4-BE49-F238E27FC236}">
                <a16:creationId xmlns:a16="http://schemas.microsoft.com/office/drawing/2014/main" id="{88E640C8-1161-4544-B8FB-31A62C99E9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095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Título do Quadrante</a:t>
            </a:r>
          </a:p>
        </p:txBody>
      </p:sp>
      <p:sp>
        <p:nvSpPr>
          <p:cNvPr id="22" name="Marcador de Posição do Texto 5">
            <a:extLst>
              <a:ext uri="{FF2B5EF4-FFF2-40B4-BE49-F238E27FC236}">
                <a16:creationId xmlns:a16="http://schemas.microsoft.com/office/drawing/2014/main" id="{112AB135-638C-4F81-B952-2291FAC2B8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095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Título do Quadrante</a:t>
            </a:r>
          </a:p>
        </p:txBody>
      </p:sp>
    </p:spTree>
    <p:extLst>
      <p:ext uri="{BB962C8B-B14F-4D97-AF65-F5344CB8AC3E}">
        <p14:creationId xmlns:p14="http://schemas.microsoft.com/office/powerpoint/2010/main" val="1754065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ágono 5" descr="Pentágono Decorativo">
            <a:extLst>
              <a:ext uri="{FF2B5EF4-FFF2-40B4-BE49-F238E27FC236}">
                <a16:creationId xmlns:a16="http://schemas.microsoft.com/office/drawing/2014/main" id="{07A909FD-77C6-47A3-B1B3-C0E7745ECD15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Pentágono 8" descr="Pentágono Decorativo">
            <a:extLst>
              <a:ext uri="{FF2B5EF4-FFF2-40B4-BE49-F238E27FC236}">
                <a16:creationId xmlns:a16="http://schemas.microsoft.com/office/drawing/2014/main" id="{3FD26FF9-DCDF-4AEA-9063-488FBE7D5AB9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Pentágono 9" descr="Pentágono Decorativo">
            <a:extLst>
              <a:ext uri="{FF2B5EF4-FFF2-40B4-BE49-F238E27FC236}">
                <a16:creationId xmlns:a16="http://schemas.microsoft.com/office/drawing/2014/main" id="{4540019E-3635-4416-AA39-1C537E671F06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Pentágono 10" descr="Pentágono Decorativo">
            <a:extLst>
              <a:ext uri="{FF2B5EF4-FFF2-40B4-BE49-F238E27FC236}">
                <a16:creationId xmlns:a16="http://schemas.microsoft.com/office/drawing/2014/main" id="{DC84872F-746C-4203-BD67-4C7C818ACEAC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Pentágono 11" descr="Pentágono Decorativo">
            <a:extLst>
              <a:ext uri="{FF2B5EF4-FFF2-40B4-BE49-F238E27FC236}">
                <a16:creationId xmlns:a16="http://schemas.microsoft.com/office/drawing/2014/main" id="{592D0A34-0504-407C-9DEB-B641735D52F1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69078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ntágono 10" descr="Pentágono Decorativo">
            <a:extLst>
              <a:ext uri="{FF2B5EF4-FFF2-40B4-BE49-F238E27FC236}">
                <a16:creationId xmlns:a16="http://schemas.microsoft.com/office/drawing/2014/main" id="{D5B999F8-A985-4FB9-A69D-5531CFAD213B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Pentágono 11" descr="Pentágono Decorativo">
            <a:extLst>
              <a:ext uri="{FF2B5EF4-FFF2-40B4-BE49-F238E27FC236}">
                <a16:creationId xmlns:a16="http://schemas.microsoft.com/office/drawing/2014/main" id="{6DDA70A0-B819-4630-909F-9C748D6703E9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Pentágono 12" descr="Pentágono Decorativo">
            <a:extLst>
              <a:ext uri="{FF2B5EF4-FFF2-40B4-BE49-F238E27FC236}">
                <a16:creationId xmlns:a16="http://schemas.microsoft.com/office/drawing/2014/main" id="{0E46B6BF-40F0-4856-A4E9-5C1EEFB0AD1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4" name="Pentágono 13" descr="Pentágono Decorativo">
            <a:extLst>
              <a:ext uri="{FF2B5EF4-FFF2-40B4-BE49-F238E27FC236}">
                <a16:creationId xmlns:a16="http://schemas.microsoft.com/office/drawing/2014/main" id="{75FEDF0A-8B15-456B-93B9-4B380459888A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Pentágono 14" descr="Pentágono Decorativo">
            <a:extLst>
              <a:ext uri="{FF2B5EF4-FFF2-40B4-BE49-F238E27FC236}">
                <a16:creationId xmlns:a16="http://schemas.microsoft.com/office/drawing/2014/main" id="{87E32DA8-B617-4F4D-AF32-FE86DC1E1ECF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5C127A20-FC87-4D7E-B02E-428168B1E99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38239"/>
            <a:ext cx="5587800" cy="4800650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0" name="Marcador de Posição de Conteúdo 3">
            <a:extLst>
              <a:ext uri="{FF2B5EF4-FFF2-40B4-BE49-F238E27FC236}">
                <a16:creationId xmlns:a16="http://schemas.microsoft.com/office/drawing/2014/main" id="{FCB4AD02-110E-4AB3-A9C3-0DF162DC407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199" y="1138238"/>
            <a:ext cx="5587799" cy="4800650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Dentro de Uma Caix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Secção 1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Secção 2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Secção 3</a:t>
            </a:r>
          </a:p>
        </p:txBody>
      </p:sp>
      <p:sp>
        <p:nvSpPr>
          <p:cNvPr id="13" name="Marcador de Posição do Texto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363641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Cronológica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5" name="Marcador de Posição do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noProof="0"/>
              <a:t>Subtítulo</a:t>
            </a:r>
          </a:p>
        </p:txBody>
      </p: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Posição do Texto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9269" y="3973125"/>
            <a:ext cx="502886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10" name="Marcador de Posição do Texto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2" name="Marcador de Posição do Texto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3" name="Marcador de Posição do Texto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4" name="Marcador de Posição do Texto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33469" y="3973125"/>
            <a:ext cx="502886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15" name="Marcador de Posição do Texto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6" name="Marcador de Posição do Texto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7" name="Marcador de Posição do Texto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8" name="Marcador de Posição do Texto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9" name="Marcador de Posição do Texto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0" name="Marcador de Posição do Texto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1" name="Marcador de Posição do Texto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2" name="Marcador de Posição do Texto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3" name="Marcador de Posição do Texto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4" name="Marcador de Posição do Texto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6" name="Marcador de Posição do Texto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7" name="Marcador de Posição do Texto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8" name="Marcador de Posição do Texto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9" name="Marcador de Posição do Texto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0" name="Marcador de Posição do Texto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1" name="Marcador de Posição do Texto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2" name="Marcador de Posição do Texto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3" name="Marcador de Posição do Texto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4" name="Marcador de Posição do Texto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gradFill>
            <a:gsLst>
              <a:gs pos="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5600000" scaled="0"/>
          </a:gradFill>
        </p:spPr>
        <p:txBody>
          <a:bodyPr tIns="36000" rtlCol="0" anchor="t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 rtl="0"/>
            <a:r>
              <a:rPr lang="pt-PT" noProof="0"/>
              <a:t>Título do Item</a:t>
            </a: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Mês, Ano</a:t>
            </a:r>
          </a:p>
        </p:txBody>
      </p:sp>
    </p:spTree>
    <p:extLst>
      <p:ext uri="{BB962C8B-B14F-4D97-AF65-F5344CB8AC3E}">
        <p14:creationId xmlns:p14="http://schemas.microsoft.com/office/powerpoint/2010/main" val="321736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Diapositivo com Imagem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66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775280" y="1707806"/>
            <a:ext cx="3442387" cy="3442387"/>
            <a:chOff x="2514599" y="1566862"/>
            <a:chExt cx="3810001" cy="3810001"/>
          </a:xfrm>
        </p:grpSpPr>
        <p:cxnSp>
          <p:nvCxnSpPr>
            <p:cNvPr id="46" name="Conexão Reta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xão Reta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xão Reta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xão Reta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xão Reta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xão Reta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xão Reta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xão Reta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xão Reta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xão Reta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xão Reta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xão Reta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xão Reta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xão Reta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xão Reta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xão Reta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xão Reta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xão Reta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xão Reta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xão Reta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xão Reta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xão Reta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8000"/>
            <a:ext cx="6573838" cy="6635750"/>
          </a:xfrm>
          <a:solidFill>
            <a:schemeClr val="accent5"/>
          </a:solidFill>
        </p:spPr>
        <p:txBody>
          <a:bodyPr rtlCol="0" anchor="ctr"/>
          <a:lstStyle>
            <a:lvl1pPr marL="0" indent="0" algn="ctr">
              <a:buNone/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 noProof="0"/>
              <a:t>Insira ou Arraste e Largue a Fotografia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1744211"/>
            <a:ext cx="4680000" cy="3369577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rtl="0">
              <a:lnSpc>
                <a:spcPts val="9000"/>
              </a:lnSpc>
            </a:pPr>
            <a:r>
              <a:rPr lang="pt-PT" noProof="0"/>
              <a:t>EDITAR O SEU TÍTULO RETRO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69" name="Triângulo Isósceles 68">
            <a:extLst>
              <a:ext uri="{FF2B5EF4-FFF2-40B4-BE49-F238E27FC236}">
                <a16:creationId xmlns:a16="http://schemas.microsoft.com/office/drawing/2014/main" id="{8361B8AE-FA69-4D48-85CF-562C48593517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0" name="Triângulo Isósceles 69">
            <a:extLst>
              <a:ext uri="{FF2B5EF4-FFF2-40B4-BE49-F238E27FC236}">
                <a16:creationId xmlns:a16="http://schemas.microsoft.com/office/drawing/2014/main" id="{B6A1E932-3467-40C1-AEB3-BF71625C8310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7122E4D7-2A00-4656-AAD9-CFA98DD4E90E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291558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os da Equipa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4180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PT" noProof="0"/>
              <a:t>Foto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Breve Biografia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noProof="0"/>
              <a:t>Subtítulo</a:t>
            </a:r>
          </a:p>
        </p:txBody>
      </p:sp>
      <p:sp>
        <p:nvSpPr>
          <p:cNvPr id="28" name="Marcador de Posição do Texto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41" name="Marcador de Posição da Imagem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00409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PT" noProof="0"/>
              <a:t>Foto</a:t>
            </a:r>
          </a:p>
        </p:txBody>
      </p:sp>
      <p:sp>
        <p:nvSpPr>
          <p:cNvPr id="42" name="Marcador de Posição do Texto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43" name="Marcador de Posição do Texto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Breve Biografia</a:t>
            </a:r>
          </a:p>
        </p:txBody>
      </p:sp>
      <p:sp>
        <p:nvSpPr>
          <p:cNvPr id="44" name="Marcador de Posição do Texto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45" name="Marcador de Posição da Imagem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045206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PT" noProof="0"/>
              <a:t>Foto</a:t>
            </a:r>
          </a:p>
        </p:txBody>
      </p:sp>
      <p:sp>
        <p:nvSpPr>
          <p:cNvPr id="46" name="Marcador de Posição do Texto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Breve Biografia</a:t>
            </a:r>
          </a:p>
        </p:txBody>
      </p:sp>
      <p:sp>
        <p:nvSpPr>
          <p:cNvPr id="48" name="Marcador de Posição do Texto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8" name="Triângulo Isósceles 17" descr="Triângulo decorativo">
            <a:extLst>
              <a:ext uri="{FF2B5EF4-FFF2-40B4-BE49-F238E27FC236}">
                <a16:creationId xmlns:a16="http://schemas.microsoft.com/office/drawing/2014/main" id="{8E5A8457-1B30-4458-8A74-EBC7529A80AC}"/>
              </a:ext>
            </a:extLst>
          </p:cNvPr>
          <p:cNvSpPr/>
          <p:nvPr userDrawn="1"/>
        </p:nvSpPr>
        <p:spPr>
          <a:xfrm rot="17100000">
            <a:off x="9640541" y="579173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9" name="Triângulo Isósceles 18" descr="Triângulo decorativo">
            <a:extLst>
              <a:ext uri="{FF2B5EF4-FFF2-40B4-BE49-F238E27FC236}">
                <a16:creationId xmlns:a16="http://schemas.microsoft.com/office/drawing/2014/main" id="{6D78DF42-080D-4A03-9896-A9F0EA96D14F}"/>
              </a:ext>
            </a:extLst>
          </p:cNvPr>
          <p:cNvSpPr/>
          <p:nvPr userDrawn="1"/>
        </p:nvSpPr>
        <p:spPr>
          <a:xfrm>
            <a:off x="9712271" y="1256650"/>
            <a:ext cx="545742" cy="37077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0" name="Triângulo Isósceles 19" descr="Triângulo decorativo">
            <a:extLst>
              <a:ext uri="{FF2B5EF4-FFF2-40B4-BE49-F238E27FC236}">
                <a16:creationId xmlns:a16="http://schemas.microsoft.com/office/drawing/2014/main" id="{30AAC518-6301-4101-954B-FDD81D91F8B7}"/>
              </a:ext>
            </a:extLst>
          </p:cNvPr>
          <p:cNvSpPr/>
          <p:nvPr userDrawn="1"/>
        </p:nvSpPr>
        <p:spPr>
          <a:xfrm rot="10800000">
            <a:off x="10947905" y="73354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BC93CC81-5594-46D3-8702-EA80661EC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2604976" y="2674289"/>
            <a:ext cx="0" cy="126024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86438FE2-2FFE-4509-910B-C664B9523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6441206" y="2674290"/>
            <a:ext cx="0" cy="1260245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EF389373-8813-47E5-8647-A58E018CB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10277436" y="2674291"/>
            <a:ext cx="0" cy="1260245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603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os da Equipa 6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noProof="0"/>
              <a:t>Subtítulo</a:t>
            </a:r>
          </a:p>
        </p:txBody>
      </p:sp>
      <p:sp>
        <p:nvSpPr>
          <p:cNvPr id="49" name="Marcador de Posição do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 rtl="0"/>
            <a:r>
              <a:rPr lang="pt-PT" noProof="0"/>
              <a:t>Nome Completo</a:t>
            </a:r>
          </a:p>
        </p:txBody>
      </p:sp>
      <p:sp>
        <p:nvSpPr>
          <p:cNvPr id="50" name="Marcador de Posição do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51" name="Marcador de Posição do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 rtl="0"/>
            <a:r>
              <a:rPr lang="pt-PT" noProof="0"/>
              <a:t>Nome Completo</a:t>
            </a:r>
          </a:p>
        </p:txBody>
      </p:sp>
      <p:sp>
        <p:nvSpPr>
          <p:cNvPr id="52" name="Marcador de Posição do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53" name="Marcador de Posição do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 rtl="0"/>
            <a:r>
              <a:rPr lang="pt-PT" noProof="0"/>
              <a:t>Nome Completo</a:t>
            </a:r>
          </a:p>
        </p:txBody>
      </p:sp>
      <p:sp>
        <p:nvSpPr>
          <p:cNvPr id="54" name="Marcador de Posição do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55" name="Marcador de Posição do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 rtl="0"/>
            <a:r>
              <a:rPr lang="pt-PT" noProof="0"/>
              <a:t>Nome Completo</a:t>
            </a:r>
          </a:p>
        </p:txBody>
      </p:sp>
      <p:sp>
        <p:nvSpPr>
          <p:cNvPr id="56" name="Marcador de Posição do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57" name="Marcador de Posição do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 rtl="0"/>
            <a:r>
              <a:rPr lang="pt-PT" noProof="0"/>
              <a:t>Nome Completo</a:t>
            </a:r>
          </a:p>
        </p:txBody>
      </p:sp>
      <p:sp>
        <p:nvSpPr>
          <p:cNvPr id="58" name="Marcador de Posição do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6" name="Marcador de Posição da Imagem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3235" y="2448116"/>
            <a:ext cx="1217130" cy="1217130"/>
          </a:xfrm>
          <a:prstGeom prst="cube">
            <a:avLst>
              <a:gd name="adj" fmla="val 10976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PT" noProof="0"/>
              <a:t>imagem</a:t>
            </a:r>
          </a:p>
        </p:txBody>
      </p:sp>
      <p:sp>
        <p:nvSpPr>
          <p:cNvPr id="59" name="Marcador de Posição da Imagem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577138" y="2448116"/>
            <a:ext cx="1217130" cy="1217130"/>
          </a:xfrm>
          <a:prstGeom prst="trapezoid">
            <a:avLst>
              <a:gd name="adj" fmla="val 13981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PT" noProof="0"/>
              <a:t>imagem</a:t>
            </a:r>
          </a:p>
        </p:txBody>
      </p:sp>
      <p:sp>
        <p:nvSpPr>
          <p:cNvPr id="60" name="Marcador de Posição da Imagem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521041" y="2448116"/>
            <a:ext cx="1217130" cy="1217130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PT" noProof="0"/>
              <a:t>imagem</a:t>
            </a:r>
          </a:p>
        </p:txBody>
      </p:sp>
      <p:sp>
        <p:nvSpPr>
          <p:cNvPr id="61" name="Marcador de Posição da Imagem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464944" y="2448116"/>
            <a:ext cx="1217130" cy="1217130"/>
          </a:xfrm>
          <a:prstGeom prst="bevel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PT" noProof="0"/>
              <a:t>imagem</a:t>
            </a:r>
          </a:p>
        </p:txBody>
      </p:sp>
      <p:sp>
        <p:nvSpPr>
          <p:cNvPr id="62" name="Marcador de Posição da Imagem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408847" y="2448116"/>
            <a:ext cx="1217130" cy="1217130"/>
          </a:xfrm>
          <a:prstGeom prst="cube">
            <a:avLst>
              <a:gd name="adj" fmla="val 4503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PT" noProof="0"/>
              <a:t>imagem</a:t>
            </a:r>
          </a:p>
        </p:txBody>
      </p:sp>
      <p:sp>
        <p:nvSpPr>
          <p:cNvPr id="21" name="Marcador de Posição do Texto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 rtl="0"/>
            <a:r>
              <a:rPr lang="pt-PT" noProof="0"/>
              <a:t>Nome Completo</a:t>
            </a:r>
          </a:p>
        </p:txBody>
      </p:sp>
      <p:sp>
        <p:nvSpPr>
          <p:cNvPr id="22" name="Marcador de Posição do Texto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3" name="Marcador de Posição da Imagem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52748" y="2448116"/>
            <a:ext cx="1217130" cy="1217130"/>
          </a:xfrm>
          <a:prstGeom prst="star24">
            <a:avLst>
              <a:gd name="adj" fmla="val 4551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PT" noProof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2482454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7" name="Marcador de Posição do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5" name="Marcador de Posição do Texto 5">
            <a:extLst>
              <a:ext uri="{FF2B5EF4-FFF2-40B4-BE49-F238E27FC236}">
                <a16:creationId xmlns:a16="http://schemas.microsoft.com/office/drawing/2014/main" id="{4CF12D3B-4C36-4144-B243-946E3641F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rig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0A91D902-B83C-4440-B743-224DF1A5EF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3592918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Conexão Reta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ta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ta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xão Reta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xão Reta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xão Reta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xão Reta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xão Reta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xão Reta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xão Reta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xão Reta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xão Reta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xão Reta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7226" y="2930402"/>
            <a:ext cx="4680000" cy="997196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rgbClr val="F2D3D0"/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chemeClr val="accent2">
                      <a:alpha val="40000"/>
                    </a:schemeClr>
                  </a:glow>
                  <a:outerShdw blurRad="25400" dist="25400" dir="2400000" algn="tl" rotWithShape="0">
                    <a:schemeClr val="accent4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rtl="0"/>
            <a:r>
              <a:rPr lang="pt-PT" noProof="0"/>
              <a:t>OBRIGADO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44386" y="5005721"/>
            <a:ext cx="3245680" cy="252000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Nome Completo</a:t>
            </a: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5596970" y="680116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5122607" y="1540171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5694355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D8184D0A-B8E9-4D23-BA6B-957E71F90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4386" y="5317750"/>
            <a:ext cx="3245680" cy="252000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 rtl="0"/>
            <a:r>
              <a:rPr lang="pt-PT" noProof="0"/>
              <a:t>Número de Contacto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A4C8AFF2-1AE8-44BD-952B-E0C3C2B35D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4386" y="5629780"/>
            <a:ext cx="3245680" cy="252000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 rtl="0"/>
            <a:r>
              <a:rPr lang="pt-PT" noProof="0"/>
              <a:t>Identificador de Rede Social ou E-mail</a:t>
            </a:r>
          </a:p>
        </p:txBody>
      </p:sp>
      <p:sp>
        <p:nvSpPr>
          <p:cNvPr id="45" name="Marcador de Posição do Texto 8">
            <a:extLst>
              <a:ext uri="{FF2B5EF4-FFF2-40B4-BE49-F238E27FC236}">
                <a16:creationId xmlns:a16="http://schemas.microsoft.com/office/drawing/2014/main" id="{0367CEFF-5D91-4268-97B2-B70C861674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4386" y="5940992"/>
            <a:ext cx="3245680" cy="252000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 rtl="0"/>
            <a:r>
              <a:rPr lang="pt-PT" noProof="0"/>
              <a:t>Site</a:t>
            </a:r>
          </a:p>
        </p:txBody>
      </p:sp>
    </p:spTree>
    <p:extLst>
      <p:ext uri="{BB962C8B-B14F-4D97-AF65-F5344CB8AC3E}">
        <p14:creationId xmlns:p14="http://schemas.microsoft.com/office/powerpoint/2010/main" val="2852380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71501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Conexão Reta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ta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ta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xão Reta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xão Reta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xão Reta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xão Reta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xão Reta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xão Reta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xão Reta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xão Reta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xão Reta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xão Reta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rtl="0"/>
            <a:r>
              <a:rPr lang="pt-PT" noProof="0"/>
              <a:t>EDITAR O SEU TÍTULO RETRO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lIns="180000" tIns="72000" rIns="180000" bIns="72000" rtlCol="0" anchor="ctr"/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129971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c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orma Livre: Forma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pic>
        <p:nvPicPr>
          <p:cNvPr id="10" name="Imagem 9" descr="Uma estrela em segundo plano&#10;&#10;Descrição criada com confiança alta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5439" y="108745"/>
            <a:ext cx="5417792" cy="6635005"/>
          </a:xfrm>
          <a:prstGeom prst="rect">
            <a:avLst/>
          </a:prstGeom>
        </p:spPr>
      </p:pic>
      <p:grpSp>
        <p:nvGrpSpPr>
          <p:cNvPr id="45" name="Grupo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682767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Conexão Reta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xão Reta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xão Reta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xão Reta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xão Reta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xão Reta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xão Reta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xão Reta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xão Reta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xão Reta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xão Reta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xão Reta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xão Reta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xão Reta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xão Reta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xão Reta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xão Reta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xão Reta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xão Reta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xão Reta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xão Reta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xão Reta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1744211"/>
            <a:ext cx="4680000" cy="3369577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rtl="0">
              <a:lnSpc>
                <a:spcPts val="9000"/>
              </a:lnSpc>
            </a:pPr>
            <a:r>
              <a:rPr lang="pt-PT" noProof="0"/>
              <a:t>EDITAR O SEU TÍTULO RETRO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33704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8559341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9131089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04939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9" name="Pentágono 8" descr="Pentágono Decorativo">
            <a:extLst>
              <a:ext uri="{FF2B5EF4-FFF2-40B4-BE49-F238E27FC236}">
                <a16:creationId xmlns:a16="http://schemas.microsoft.com/office/drawing/2014/main" id="{9CFDF63F-F228-483C-86A1-DA0EC8FF6AFA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Pentágono 12" descr="Pentágono Decorativo">
            <a:extLst>
              <a:ext uri="{FF2B5EF4-FFF2-40B4-BE49-F238E27FC236}">
                <a16:creationId xmlns:a16="http://schemas.microsoft.com/office/drawing/2014/main" id="{C67F7F63-2B40-4EA2-AAA1-0C079C3CAE8B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4" name="Pentágono 13" descr="Pentágono Decorativo">
            <a:extLst>
              <a:ext uri="{FF2B5EF4-FFF2-40B4-BE49-F238E27FC236}">
                <a16:creationId xmlns:a16="http://schemas.microsoft.com/office/drawing/2014/main" id="{A8DAE09D-74D4-443E-BAE5-7F5C4C87E346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Pentágono 14" descr="Pentágono Decorativo">
            <a:extLst>
              <a:ext uri="{FF2B5EF4-FFF2-40B4-BE49-F238E27FC236}">
                <a16:creationId xmlns:a16="http://schemas.microsoft.com/office/drawing/2014/main" id="{38616A45-E00B-4F8A-9731-69E7E8979C7C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6" name="Pentágono 15" descr="Pentágono Decorativo">
            <a:extLst>
              <a:ext uri="{FF2B5EF4-FFF2-40B4-BE49-F238E27FC236}">
                <a16:creationId xmlns:a16="http://schemas.microsoft.com/office/drawing/2014/main" id="{7AFDA987-4A5F-43E3-9E79-4B55AB7F27A7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BFCA193A-09AA-4164-9400-3CD9F4ACE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01943" y="1978147"/>
            <a:ext cx="0" cy="2368624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Posição do Texto 4">
            <a:extLst>
              <a:ext uri="{FF2B5EF4-FFF2-40B4-BE49-F238E27FC236}">
                <a16:creationId xmlns:a16="http://schemas.microsoft.com/office/drawing/2014/main" id="{2DE808D1-4CE0-494C-8377-D861C127030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99887" y="1152000"/>
            <a:ext cx="5472113" cy="36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400" b="1"/>
            </a:lvl1pPr>
          </a:lstStyle>
          <a:p>
            <a:pPr marL="0" lvl="0" indent="0" rtl="0">
              <a:buNone/>
            </a:pPr>
            <a:r>
              <a:rPr lang="pt-PT" noProof="0"/>
              <a:t>Editar estilos de texto do Modelo Global</a:t>
            </a:r>
          </a:p>
        </p:txBody>
      </p:sp>
      <p:sp>
        <p:nvSpPr>
          <p:cNvPr id="19" name="Marcador de Posição de Conteúdo 5">
            <a:extLst>
              <a:ext uri="{FF2B5EF4-FFF2-40B4-BE49-F238E27FC236}">
                <a16:creationId xmlns:a16="http://schemas.microsoft.com/office/drawing/2014/main" id="{23DA5241-919D-4172-8D3A-EFB856CE588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99887" y="1581663"/>
            <a:ext cx="5472113" cy="4608000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153525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ágono 6" descr="Pentágono Decorativo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Pentágono 7" descr="Pentágono Decorativo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Pentágono 8" descr="Pentágono Decorativo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Pentágono 9" descr="Pentágono Decorativo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Pentágono 10" descr="Pentágono Decorativo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FACD5E-7735-4201-A673-C1293B32C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255497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ágono 6" descr="Pentágono Decorativo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Pentágono 7" descr="Pentágono Decorativo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Pentágono 8" descr="Pentágono Decorativo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Pentágono 9" descr="Pentágono Decorativo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Pentágono 10" descr="Pentágono Decorativo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656A78A-2095-49B7-B41C-CAEE526DC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3" name="Marcador de Posição do Texto 3">
            <a:extLst>
              <a:ext uri="{FF2B5EF4-FFF2-40B4-BE49-F238E27FC236}">
                <a16:creationId xmlns:a16="http://schemas.microsoft.com/office/drawing/2014/main" id="{B4F63BC6-4C4E-4F33-A438-5D4DAF8FF8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F721BB8D-FE11-4B7F-A4C5-0C45B60294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4151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o de Separad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orma Livre: Forma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pic>
        <p:nvPicPr>
          <p:cNvPr id="10" name="Imagem 9" descr="Uma estrela em segundo plano&#10;&#10;Descrição criada com confiança alta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5439" y="108745"/>
            <a:ext cx="5417792" cy="6635005"/>
          </a:xfrm>
          <a:prstGeom prst="rect">
            <a:avLst/>
          </a:prstGeom>
        </p:spPr>
      </p:pic>
      <p:grpSp>
        <p:nvGrpSpPr>
          <p:cNvPr id="45" name="Grupo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682767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Conexão Reta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xão Reta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xão Reta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xão Reta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xão Reta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xão Reta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xão Reta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xão Reta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xão Reta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xão Reta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xão Reta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xão Reta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xão Reta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xão Reta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xão Reta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xão Reta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xão Reta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xão Reta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xão Reta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xão Reta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xão Reta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xão Reta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1744211"/>
            <a:ext cx="4680000" cy="3369577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rtl="0">
              <a:lnSpc>
                <a:spcPts val="9000"/>
              </a:lnSpc>
            </a:pPr>
            <a:r>
              <a:rPr lang="pt-PT" noProof="0"/>
              <a:t>EDITAR O SEU TÍTULO RETRO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33704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8559341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9131089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0" name="Marcador de Posição da Imagem 4">
            <a:extLst>
              <a:ext uri="{FF2B5EF4-FFF2-40B4-BE49-F238E27FC236}">
                <a16:creationId xmlns:a16="http://schemas.microsoft.com/office/drawing/2014/main" id="{96748E81-F9A7-41A7-A0B7-4E33596E4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7998"/>
            <a:ext cx="6573838" cy="6642000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buNone/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 noProof="0"/>
              <a:t>Insira ou Arraste e Largue a Fotografia Aqui</a:t>
            </a:r>
          </a:p>
        </p:txBody>
      </p:sp>
    </p:spTree>
    <p:extLst>
      <p:ext uri="{BB962C8B-B14F-4D97-AF65-F5344CB8AC3E}">
        <p14:creationId xmlns:p14="http://schemas.microsoft.com/office/powerpoint/2010/main" val="13132215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ágono 6" descr="Pentágono Decorativo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Pentágono 7" descr="Pentágono Decorativo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Pentágono 8" descr="Pentágono Decorativo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Pentágono 9" descr="Pentágono Decorativo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Pentágono 10" descr="Pentágono Decorativo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A169961-3E13-46E0-A5A9-4B9363FA3A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3" name="Marcador de Posição do Texto 3">
            <a:extLst>
              <a:ext uri="{FF2B5EF4-FFF2-40B4-BE49-F238E27FC236}">
                <a16:creationId xmlns:a16="http://schemas.microsoft.com/office/drawing/2014/main" id="{AA10E804-9793-4058-9C4E-69337CBCEDD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</p:txBody>
      </p:sp>
      <p:sp>
        <p:nvSpPr>
          <p:cNvPr id="14" name="Marcador de Posição da Imagem 2">
            <a:extLst>
              <a:ext uri="{FF2B5EF4-FFF2-40B4-BE49-F238E27FC236}">
                <a16:creationId xmlns:a16="http://schemas.microsoft.com/office/drawing/2014/main" id="{7B465D63-4FBE-45A8-A1B3-0D4DC0C8B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929266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ágono 6" descr="Pentágono Decorativo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Pentágono 7" descr="Pentágono Decorativo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Pentágono 8" descr="Pentágono Decorativo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Pentágono 9" descr="Pentágono Decorativo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Pentágono 10" descr="Pentágono Decorativo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Grande e Conteúdo 1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439" y="110679"/>
            <a:ext cx="5417792" cy="6636642"/>
          </a:xfrm>
          <a:prstGeom prst="rect">
            <a:avLst/>
          </a:prstGeom>
        </p:spPr>
      </p:pic>
      <p:grpSp>
        <p:nvGrpSpPr>
          <p:cNvPr id="87" name="Grupo 86">
            <a:extLst>
              <a:ext uri="{FF2B5EF4-FFF2-40B4-BE49-F238E27FC236}">
                <a16:creationId xmlns:a16="http://schemas.microsoft.com/office/drawing/2014/main" id="{07C054AA-E3A3-42AB-8B37-40834D37CF6E}"/>
              </a:ext>
            </a:extLst>
          </p:cNvPr>
          <p:cNvGrpSpPr/>
          <p:nvPr userDrawn="1"/>
        </p:nvGrpSpPr>
        <p:grpSpPr>
          <a:xfrm rot="4830719">
            <a:off x="6272250" y="1402620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3600000" lon="8700000" rev="21425485"/>
            </a:camera>
            <a:lightRig rig="threePt" dir="t"/>
          </a:scene3d>
        </p:grpSpPr>
        <p:cxnSp>
          <p:nvCxnSpPr>
            <p:cNvPr id="88" name="Conexão Reta 87">
              <a:extLst>
                <a:ext uri="{FF2B5EF4-FFF2-40B4-BE49-F238E27FC236}">
                  <a16:creationId xmlns:a16="http://schemas.microsoft.com/office/drawing/2014/main" id="{105F05A7-19D8-47E9-8E1E-EBF5BEE63F8F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xão Reta 88">
              <a:extLst>
                <a:ext uri="{FF2B5EF4-FFF2-40B4-BE49-F238E27FC236}">
                  <a16:creationId xmlns:a16="http://schemas.microsoft.com/office/drawing/2014/main" id="{EF76C999-384E-4CDF-B067-20C266C20929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xão Reta 89">
              <a:extLst>
                <a:ext uri="{FF2B5EF4-FFF2-40B4-BE49-F238E27FC236}">
                  <a16:creationId xmlns:a16="http://schemas.microsoft.com/office/drawing/2014/main" id="{DB0A4509-C1E6-41C0-A445-D594BD9AF27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90">
              <a:extLst>
                <a:ext uri="{FF2B5EF4-FFF2-40B4-BE49-F238E27FC236}">
                  <a16:creationId xmlns:a16="http://schemas.microsoft.com/office/drawing/2014/main" id="{BD6427C7-F7B1-4DDE-BB21-F4EB36854E30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xão Reta 91">
              <a:extLst>
                <a:ext uri="{FF2B5EF4-FFF2-40B4-BE49-F238E27FC236}">
                  <a16:creationId xmlns:a16="http://schemas.microsoft.com/office/drawing/2014/main" id="{B94D566B-C3C1-4BA4-A9A2-0C3A1383D1A4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xão Reta 92">
              <a:extLst>
                <a:ext uri="{FF2B5EF4-FFF2-40B4-BE49-F238E27FC236}">
                  <a16:creationId xmlns:a16="http://schemas.microsoft.com/office/drawing/2014/main" id="{029B55C6-A101-4ED1-82B0-93D9A4F19D2D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xão Reta 93">
              <a:extLst>
                <a:ext uri="{FF2B5EF4-FFF2-40B4-BE49-F238E27FC236}">
                  <a16:creationId xmlns:a16="http://schemas.microsoft.com/office/drawing/2014/main" id="{A44AF71C-2AEF-48FC-AE7A-4E04420C10D0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xão Reta 94">
              <a:extLst>
                <a:ext uri="{FF2B5EF4-FFF2-40B4-BE49-F238E27FC236}">
                  <a16:creationId xmlns:a16="http://schemas.microsoft.com/office/drawing/2014/main" id="{657E18E4-21A4-4BA0-8A56-89F9E768DB2E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xão Reta 95">
              <a:extLst>
                <a:ext uri="{FF2B5EF4-FFF2-40B4-BE49-F238E27FC236}">
                  <a16:creationId xmlns:a16="http://schemas.microsoft.com/office/drawing/2014/main" id="{71B1CA4C-DFF2-4679-B140-C9CC5F527ECC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xão Reta 96">
              <a:extLst>
                <a:ext uri="{FF2B5EF4-FFF2-40B4-BE49-F238E27FC236}">
                  <a16:creationId xmlns:a16="http://schemas.microsoft.com/office/drawing/2014/main" id="{7A03AAD7-6E9C-423B-AD9D-5225648A8D8F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xão Reta 97">
              <a:extLst>
                <a:ext uri="{FF2B5EF4-FFF2-40B4-BE49-F238E27FC236}">
                  <a16:creationId xmlns:a16="http://schemas.microsoft.com/office/drawing/2014/main" id="{2EAFE3DB-13F9-40B6-B1C1-AB299A212232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xão Reta 98">
              <a:extLst>
                <a:ext uri="{FF2B5EF4-FFF2-40B4-BE49-F238E27FC236}">
                  <a16:creationId xmlns:a16="http://schemas.microsoft.com/office/drawing/2014/main" id="{B1DD5846-BA52-4D9E-AA8C-E712BE8D50C8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xão Reta 99">
              <a:extLst>
                <a:ext uri="{FF2B5EF4-FFF2-40B4-BE49-F238E27FC236}">
                  <a16:creationId xmlns:a16="http://schemas.microsoft.com/office/drawing/2014/main" id="{126970FC-C34A-48F9-83EA-B82AB3301B9E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xão Reta 100">
              <a:extLst>
                <a:ext uri="{FF2B5EF4-FFF2-40B4-BE49-F238E27FC236}">
                  <a16:creationId xmlns:a16="http://schemas.microsoft.com/office/drawing/2014/main" id="{4E11F40C-BF39-48A9-8E70-101DD6329938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xão Reta 101">
              <a:extLst>
                <a:ext uri="{FF2B5EF4-FFF2-40B4-BE49-F238E27FC236}">
                  <a16:creationId xmlns:a16="http://schemas.microsoft.com/office/drawing/2014/main" id="{1C56504D-B531-4D70-B7D7-C7421C75ABD8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xão Reta 102">
              <a:extLst>
                <a:ext uri="{FF2B5EF4-FFF2-40B4-BE49-F238E27FC236}">
                  <a16:creationId xmlns:a16="http://schemas.microsoft.com/office/drawing/2014/main" id="{2B9812CE-305D-4B1E-9949-6227300ECF0C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885C97CA-C940-4A78-B7D0-B818C5F001B8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xão Reta 104">
              <a:extLst>
                <a:ext uri="{FF2B5EF4-FFF2-40B4-BE49-F238E27FC236}">
                  <a16:creationId xmlns:a16="http://schemas.microsoft.com/office/drawing/2014/main" id="{ADCA6B46-0180-42D4-83FC-91D23A4BDC90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xão Reta 105">
              <a:extLst>
                <a:ext uri="{FF2B5EF4-FFF2-40B4-BE49-F238E27FC236}">
                  <a16:creationId xmlns:a16="http://schemas.microsoft.com/office/drawing/2014/main" id="{33D60C92-0CDD-4013-AD1F-B86A31EC6D97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xão Reta 106">
              <a:extLst>
                <a:ext uri="{FF2B5EF4-FFF2-40B4-BE49-F238E27FC236}">
                  <a16:creationId xmlns:a16="http://schemas.microsoft.com/office/drawing/2014/main" id="{135FEE4F-EAAB-4D51-A1C5-5817482F60B2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xão Reta 107">
              <a:extLst>
                <a:ext uri="{FF2B5EF4-FFF2-40B4-BE49-F238E27FC236}">
                  <a16:creationId xmlns:a16="http://schemas.microsoft.com/office/drawing/2014/main" id="{014D892D-5497-40B1-9C03-40900E9AFF6F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xão Reta 108">
              <a:extLst>
                <a:ext uri="{FF2B5EF4-FFF2-40B4-BE49-F238E27FC236}">
                  <a16:creationId xmlns:a16="http://schemas.microsoft.com/office/drawing/2014/main" id="{ACA80F2A-2EA1-48B5-95FE-DDC9E7A9A111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6E0FDE0C-41D3-4C98-AD25-4AE80A396C45}"/>
              </a:ext>
            </a:extLst>
          </p:cNvPr>
          <p:cNvGrpSpPr/>
          <p:nvPr userDrawn="1"/>
        </p:nvGrpSpPr>
        <p:grpSpPr>
          <a:xfrm rot="4830719">
            <a:off x="6234150" y="1387380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3600000" lon="8400000" rev="21425485"/>
            </a:camera>
            <a:lightRig rig="threePt" dir="t"/>
          </a:scene3d>
        </p:grpSpPr>
        <p:cxnSp>
          <p:nvCxnSpPr>
            <p:cNvPr id="37" name="Conexão Reta 36">
              <a:extLst>
                <a:ext uri="{FF2B5EF4-FFF2-40B4-BE49-F238E27FC236}">
                  <a16:creationId xmlns:a16="http://schemas.microsoft.com/office/drawing/2014/main" id="{D9CFF04F-0D8B-45D8-9B05-AD26DEC36FCC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6315BA41-326B-42D4-A1D8-05F4608975CF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xão Reta 38">
              <a:extLst>
                <a:ext uri="{FF2B5EF4-FFF2-40B4-BE49-F238E27FC236}">
                  <a16:creationId xmlns:a16="http://schemas.microsoft.com/office/drawing/2014/main" id="{11B81AE0-0B3E-4B97-94DD-360E3A6C9CFA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04830BA5-AF14-4971-A1B3-D9F9AC506F5C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xão Reta 68">
              <a:extLst>
                <a:ext uri="{FF2B5EF4-FFF2-40B4-BE49-F238E27FC236}">
                  <a16:creationId xmlns:a16="http://schemas.microsoft.com/office/drawing/2014/main" id="{D2D32018-5E3A-423F-965D-5CAC37E87FB8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xão Reta 69">
              <a:extLst>
                <a:ext uri="{FF2B5EF4-FFF2-40B4-BE49-F238E27FC236}">
                  <a16:creationId xmlns:a16="http://schemas.microsoft.com/office/drawing/2014/main" id="{55C2D65A-2276-4A8E-8938-C9902AEBFDF3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xão Reta 70">
              <a:extLst>
                <a:ext uri="{FF2B5EF4-FFF2-40B4-BE49-F238E27FC236}">
                  <a16:creationId xmlns:a16="http://schemas.microsoft.com/office/drawing/2014/main" id="{AC5894B0-BA94-472F-9DE6-66719F59E06A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xão Reta 71">
              <a:extLst>
                <a:ext uri="{FF2B5EF4-FFF2-40B4-BE49-F238E27FC236}">
                  <a16:creationId xmlns:a16="http://schemas.microsoft.com/office/drawing/2014/main" id="{CD333D5E-763D-41D0-9EB6-04AEB55E5870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xão Reta 72">
              <a:extLst>
                <a:ext uri="{FF2B5EF4-FFF2-40B4-BE49-F238E27FC236}">
                  <a16:creationId xmlns:a16="http://schemas.microsoft.com/office/drawing/2014/main" id="{058C2B7D-73D8-4AE7-92FE-56BD7B98907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xão Reta 73">
              <a:extLst>
                <a:ext uri="{FF2B5EF4-FFF2-40B4-BE49-F238E27FC236}">
                  <a16:creationId xmlns:a16="http://schemas.microsoft.com/office/drawing/2014/main" id="{E2CB4F42-BF09-4A04-9B2C-4C0D7C397A49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xão Reta 74">
              <a:extLst>
                <a:ext uri="{FF2B5EF4-FFF2-40B4-BE49-F238E27FC236}">
                  <a16:creationId xmlns:a16="http://schemas.microsoft.com/office/drawing/2014/main" id="{6A738B72-F45F-45E1-8786-3677E5DE0E13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xão Reta 75">
              <a:extLst>
                <a:ext uri="{FF2B5EF4-FFF2-40B4-BE49-F238E27FC236}">
                  <a16:creationId xmlns:a16="http://schemas.microsoft.com/office/drawing/2014/main" id="{ACC49675-3B9B-43DA-BC6D-31D6DDC252FA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xão Reta 76">
              <a:extLst>
                <a:ext uri="{FF2B5EF4-FFF2-40B4-BE49-F238E27FC236}">
                  <a16:creationId xmlns:a16="http://schemas.microsoft.com/office/drawing/2014/main" id="{918218CA-9F67-4796-829A-CA3F8B182298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xão Reta 77">
              <a:extLst>
                <a:ext uri="{FF2B5EF4-FFF2-40B4-BE49-F238E27FC236}">
                  <a16:creationId xmlns:a16="http://schemas.microsoft.com/office/drawing/2014/main" id="{123386D0-309D-4E98-A831-2F6662E2D93B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C93684FC-99F2-49BD-9E9E-D05016FC2F27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xão Reta 79">
              <a:extLst>
                <a:ext uri="{FF2B5EF4-FFF2-40B4-BE49-F238E27FC236}">
                  <a16:creationId xmlns:a16="http://schemas.microsoft.com/office/drawing/2014/main" id="{C4A0A0CC-9933-4960-8F04-F325B76CEA59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xão Reta 80">
              <a:extLst>
                <a:ext uri="{FF2B5EF4-FFF2-40B4-BE49-F238E27FC236}">
                  <a16:creationId xmlns:a16="http://schemas.microsoft.com/office/drawing/2014/main" id="{DBEEC793-4555-4EAC-B53D-FD4916374A99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xão Reta 81">
              <a:extLst>
                <a:ext uri="{FF2B5EF4-FFF2-40B4-BE49-F238E27FC236}">
                  <a16:creationId xmlns:a16="http://schemas.microsoft.com/office/drawing/2014/main" id="{C5D6FE50-17F4-4669-BF3C-D1919C73813F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>
              <a:extLst>
                <a:ext uri="{FF2B5EF4-FFF2-40B4-BE49-F238E27FC236}">
                  <a16:creationId xmlns:a16="http://schemas.microsoft.com/office/drawing/2014/main" id="{C5EFC99B-1126-48DC-AF65-1EE6748D497C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xão Reta 83">
              <a:extLst>
                <a:ext uri="{FF2B5EF4-FFF2-40B4-BE49-F238E27FC236}">
                  <a16:creationId xmlns:a16="http://schemas.microsoft.com/office/drawing/2014/main" id="{8024C302-8061-4BCA-9674-3806C60BA83D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xão Reta 84">
              <a:extLst>
                <a:ext uri="{FF2B5EF4-FFF2-40B4-BE49-F238E27FC236}">
                  <a16:creationId xmlns:a16="http://schemas.microsoft.com/office/drawing/2014/main" id="{72162FDB-F5E2-4368-884C-26EB84F6C014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xão Reta 85">
              <a:extLst>
                <a:ext uri="{FF2B5EF4-FFF2-40B4-BE49-F238E27FC236}">
                  <a16:creationId xmlns:a16="http://schemas.microsoft.com/office/drawing/2014/main" id="{EFC0AE33-1FED-49D7-A92C-F53F0BBCAEAA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Forma Livre: Forma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1744211"/>
            <a:ext cx="4680000" cy="3369577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rtl="0">
              <a:lnSpc>
                <a:spcPts val="9000"/>
              </a:lnSpc>
            </a:pPr>
            <a:r>
              <a:rPr lang="pt-PT" noProof="0"/>
              <a:t>EDITAR O SEU TÍTULO RETRO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7100000">
            <a:off x="8226706" y="708102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8492289" y="1144167"/>
            <a:ext cx="545742" cy="370779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3" name="Marcador de Posição do Texto 7">
            <a:extLst>
              <a:ext uri="{FF2B5EF4-FFF2-40B4-BE49-F238E27FC236}">
                <a16:creationId xmlns:a16="http://schemas.microsoft.com/office/drawing/2014/main" id="{EE282D98-25F1-41A2-8741-5498A0B37E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3100" y="677863"/>
            <a:ext cx="5027613" cy="5027612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83730" y="1158583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6" name="Pentágono 55" descr="Pentágono Decorativo">
            <a:extLst>
              <a:ext uri="{FF2B5EF4-FFF2-40B4-BE49-F238E27FC236}">
                <a16:creationId xmlns:a16="http://schemas.microsoft.com/office/drawing/2014/main" id="{D15BB2C0-BD5B-4059-B6DD-D4F308F67614}"/>
              </a:ext>
            </a:extLst>
          </p:cNvPr>
          <p:cNvSpPr/>
          <p:nvPr userDrawn="1"/>
        </p:nvSpPr>
        <p:spPr>
          <a:xfrm rot="9580640">
            <a:off x="6481222" y="2964189"/>
            <a:ext cx="757111" cy="721058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7" name="Pentágono 56" descr="Pentágono Decorativo">
            <a:extLst>
              <a:ext uri="{FF2B5EF4-FFF2-40B4-BE49-F238E27FC236}">
                <a16:creationId xmlns:a16="http://schemas.microsoft.com/office/drawing/2014/main" id="{5952E374-4F31-499D-AE65-70BE93A687B1}"/>
              </a:ext>
            </a:extLst>
          </p:cNvPr>
          <p:cNvSpPr/>
          <p:nvPr userDrawn="1"/>
        </p:nvSpPr>
        <p:spPr>
          <a:xfrm rot="2023435">
            <a:off x="6293127" y="2835173"/>
            <a:ext cx="406272" cy="386926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8" name="Pentágono 57" descr="Pentágono Decorativo">
            <a:extLst>
              <a:ext uri="{FF2B5EF4-FFF2-40B4-BE49-F238E27FC236}">
                <a16:creationId xmlns:a16="http://schemas.microsoft.com/office/drawing/2014/main" id="{0AD25D5C-1169-4033-9219-1AF667F17F0B}"/>
              </a:ext>
            </a:extLst>
          </p:cNvPr>
          <p:cNvSpPr/>
          <p:nvPr userDrawn="1"/>
        </p:nvSpPr>
        <p:spPr>
          <a:xfrm rot="5080640">
            <a:off x="4738201" y="1787439"/>
            <a:ext cx="688283" cy="655507"/>
          </a:xfrm>
          <a:prstGeom prst="pentagon">
            <a:avLst/>
          </a:prstGeom>
          <a:solidFill>
            <a:srgbClr val="FF928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43781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84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Conexão Reta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ta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ta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xão Reta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xão Reta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xão Reta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xão Reta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xão Reta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xão Reta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xão Reta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xão Reta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xão Reta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xão Reta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rtl="0"/>
            <a:r>
              <a:rPr lang="pt-PT" noProof="0"/>
              <a:t>EDITAR O SEU TÍTULO RETRO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l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FF1B57FF-E36C-4DEA-BDDC-99E2F2562F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3100" y="677863"/>
            <a:ext cx="5027613" cy="5027612"/>
          </a:xfrm>
        </p:spPr>
        <p:txBody>
          <a:bodyPr rtlCol="0" anchor="b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92672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o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a Imagem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5409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 noProof="0"/>
              <a:t>Insira ou Arraste e Largue a Fotografia Aqui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70374" y="1152000"/>
            <a:ext cx="5301626" cy="4751250"/>
          </a:xfrm>
        </p:spPr>
        <p:txBody>
          <a:bodyPr wrap="square" numCol="1" spcCol="0" rtlCol="0"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29B30B9-EFA7-4032-827D-3AB4E7F2F9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110578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da Marcas de List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BEFB43-ACFA-458E-95C9-894ED14FB0B8}"/>
              </a:ext>
            </a:extLst>
          </p:cNvPr>
          <p:cNvSpPr/>
          <p:nvPr userDrawn="1"/>
        </p:nvSpPr>
        <p:spPr>
          <a:xfrm>
            <a:off x="108000" y="108001"/>
            <a:ext cx="11976000" cy="38036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150FBDB-A24F-4F9F-A64F-74B00594AFC2}"/>
              </a:ext>
            </a:extLst>
          </p:cNvPr>
          <p:cNvSpPr/>
          <p:nvPr userDrawn="1"/>
        </p:nvSpPr>
        <p:spPr>
          <a:xfrm>
            <a:off x="108000" y="3911600"/>
            <a:ext cx="11979225" cy="2279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9438" y="4699407"/>
            <a:ext cx="1785124" cy="1307693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6" name="Marcador de Posição da Imagem 5">
            <a:extLst>
              <a:ext uri="{FF2B5EF4-FFF2-40B4-BE49-F238E27FC236}">
                <a16:creationId xmlns:a16="http://schemas.microsoft.com/office/drawing/2014/main" id="{38143612-6715-4267-8D14-657C6B2F92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99510" y="250200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6561AA4B-694F-4E39-B6A3-1A4343C3F6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238" y="4222328"/>
            <a:ext cx="1785124" cy="288000"/>
          </a:xfrm>
        </p:spPr>
        <p:txBody>
          <a:bodyPr rtlCol="0"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082027BF-A05E-4BBB-AC62-E4F52D63AF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4288" y="4222328"/>
            <a:ext cx="1785124" cy="288000"/>
          </a:xfrm>
        </p:spPr>
        <p:txBody>
          <a:bodyPr rtlCol="0"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16" name="Marcador de Posição do Texto 15">
            <a:extLst>
              <a:ext uri="{FF2B5EF4-FFF2-40B4-BE49-F238E27FC236}">
                <a16:creationId xmlns:a16="http://schemas.microsoft.com/office/drawing/2014/main" id="{60850ADC-5F1A-46E8-9FF1-20984BF326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4438" y="4699407"/>
            <a:ext cx="1785124" cy="1307693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18" name="Marcador de Posição do Texto 17">
            <a:extLst>
              <a:ext uri="{FF2B5EF4-FFF2-40B4-BE49-F238E27FC236}">
                <a16:creationId xmlns:a16="http://schemas.microsoft.com/office/drawing/2014/main" id="{A36EC0DD-DF7C-4528-B4E0-956CC4C45A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9338" y="4222328"/>
            <a:ext cx="1785124" cy="288000"/>
          </a:xfrm>
        </p:spPr>
        <p:txBody>
          <a:bodyPr rtlCol="0"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20" name="Marcador de Posição do Texto 19">
            <a:extLst>
              <a:ext uri="{FF2B5EF4-FFF2-40B4-BE49-F238E27FC236}">
                <a16:creationId xmlns:a16="http://schemas.microsoft.com/office/drawing/2014/main" id="{B31E5A1A-85AF-4BC4-9723-254BB59B5A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438" y="4699407"/>
            <a:ext cx="1785124" cy="1307693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22" name="Marcador de Posição do Texto 21">
            <a:extLst>
              <a:ext uri="{FF2B5EF4-FFF2-40B4-BE49-F238E27FC236}">
                <a16:creationId xmlns:a16="http://schemas.microsoft.com/office/drawing/2014/main" id="{7876265F-E461-4542-AAD2-D879C7BE11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388" y="4222328"/>
            <a:ext cx="1785124" cy="288000"/>
          </a:xfrm>
        </p:spPr>
        <p:txBody>
          <a:bodyPr rtlCol="0"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24" name="Marcador de Posição do Texto 23">
            <a:extLst>
              <a:ext uri="{FF2B5EF4-FFF2-40B4-BE49-F238E27FC236}">
                <a16:creationId xmlns:a16="http://schemas.microsoft.com/office/drawing/2014/main" id="{47126C52-CB79-436E-B0D2-FF44B1C1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4438" y="4699407"/>
            <a:ext cx="1785124" cy="1307693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A59B622B-6848-462F-BD9E-B77197AE3C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99438" y="4222328"/>
            <a:ext cx="1785124" cy="288000"/>
          </a:xfrm>
        </p:spPr>
        <p:txBody>
          <a:bodyPr rtlCol="0"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A72188F1-FB33-4B07-A4D2-8766FEB269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99438" y="4699407"/>
            <a:ext cx="1785124" cy="1307693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30" name="Marcador de Posição da Imagem 29">
            <a:extLst>
              <a:ext uri="{FF2B5EF4-FFF2-40B4-BE49-F238E27FC236}">
                <a16:creationId xmlns:a16="http://schemas.microsoft.com/office/drawing/2014/main" id="{CEE263FB-A4B6-4262-9E28-F5BE04D276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94560" y="250200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sp>
        <p:nvSpPr>
          <p:cNvPr id="32" name="Marcador de Posição da Imagem 31">
            <a:extLst>
              <a:ext uri="{FF2B5EF4-FFF2-40B4-BE49-F238E27FC236}">
                <a16:creationId xmlns:a16="http://schemas.microsoft.com/office/drawing/2014/main" id="{882E5BE9-B6C6-40B9-8C58-232DCF4651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89610" y="250200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sp>
        <p:nvSpPr>
          <p:cNvPr id="34" name="Marcador de Posição da Imagem 33">
            <a:extLst>
              <a:ext uri="{FF2B5EF4-FFF2-40B4-BE49-F238E27FC236}">
                <a16:creationId xmlns:a16="http://schemas.microsoft.com/office/drawing/2014/main" id="{04B0B39C-CAA8-403A-9050-85F193E6823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84660" y="250200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sp>
        <p:nvSpPr>
          <p:cNvPr id="36" name="Marcador de Posição da Imagem 35">
            <a:extLst>
              <a:ext uri="{FF2B5EF4-FFF2-40B4-BE49-F238E27FC236}">
                <a16:creationId xmlns:a16="http://schemas.microsoft.com/office/drawing/2014/main" id="{0B046FAC-30FD-4FF9-99EF-8D0429015DD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9710" y="250200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8DD25A4B-413E-4F3B-A6B1-FB87ABA39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6162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297EC0C2-B526-47F7-B368-62FAF6AC5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49403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>
            <a:extLst>
              <a:ext uri="{FF2B5EF4-FFF2-40B4-BE49-F238E27FC236}">
                <a16:creationId xmlns:a16="http://schemas.microsoft.com/office/drawing/2014/main" id="{348E637F-ACCC-4022-8AE0-75FA2B0A9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72517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28">
            <a:extLst>
              <a:ext uri="{FF2B5EF4-FFF2-40B4-BE49-F238E27FC236}">
                <a16:creationId xmlns:a16="http://schemas.microsoft.com/office/drawing/2014/main" id="{27372FDE-7F88-43EF-B037-C5C6B320C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95758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6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Marcas de 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a Imagem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000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 noProof="0"/>
              <a:t>Insira ou Arraste e Largue a Fotografia Aqui</a:t>
            </a:r>
          </a:p>
        </p:txBody>
      </p:sp>
      <p:sp>
        <p:nvSpPr>
          <p:cNvPr id="19" name="Título 4">
            <a:extLst>
              <a:ext uri="{FF2B5EF4-FFF2-40B4-BE49-F238E27FC236}">
                <a16:creationId xmlns:a16="http://schemas.microsoft.com/office/drawing/2014/main" id="{4BF8DEF3-C707-4695-8289-A7711DFC9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8219329" y="2326579"/>
            <a:ext cx="6083250" cy="1646095"/>
          </a:xfrm>
          <a:gradFill>
            <a:gsLst>
              <a:gs pos="0">
                <a:schemeClr val="accent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 dirty="0">
                <a:solidFill>
                  <a:schemeClr val="tx1"/>
                </a:solidFill>
              </a:defRPr>
            </a:lvl1pPr>
          </a:lstStyle>
          <a:p>
            <a:pPr marL="0" lvl="0" algn="ctr"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7401" y="4432795"/>
            <a:ext cx="1620000" cy="1019255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27201" y="3955716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13" name="Marcador de Posição do Texto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13023" y="3955716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14" name="Marcador de Posição do Texto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13173" y="4432795"/>
            <a:ext cx="1620000" cy="1019255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15" name="Marcador de Posição do Texto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8844" y="3955716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16" name="Marcador de Posição do Texto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8944" y="4432795"/>
            <a:ext cx="1620000" cy="1019255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20" name="Marcador de Posição da Imagem 5">
            <a:extLst>
              <a:ext uri="{FF2B5EF4-FFF2-40B4-BE49-F238E27FC236}">
                <a16:creationId xmlns:a16="http://schemas.microsoft.com/office/drawing/2014/main" id="{7B357BCD-40B4-1345-BF04-D10DBCF97A8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26305" y="3069267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sp>
        <p:nvSpPr>
          <p:cNvPr id="21" name="Marcador de Posição da Imagem 29">
            <a:extLst>
              <a:ext uri="{FF2B5EF4-FFF2-40B4-BE49-F238E27FC236}">
                <a16:creationId xmlns:a16="http://schemas.microsoft.com/office/drawing/2014/main" id="{32327030-7B91-D540-BB8B-4FA022B2EB6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112127" y="3069267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sp>
        <p:nvSpPr>
          <p:cNvPr id="22" name="Marcador de Posição da Imagem 31">
            <a:extLst>
              <a:ext uri="{FF2B5EF4-FFF2-40B4-BE49-F238E27FC236}">
                <a16:creationId xmlns:a16="http://schemas.microsoft.com/office/drawing/2014/main" id="{5013D7C3-E45B-144D-8A30-4272D8040D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997948" y="3069267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DCB492DF-015F-4763-8E2B-9FCAC513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454775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E4C92078-CAC9-4E77-A670-543037FD1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8350250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87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Marcas de Lista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84000"/>
          </a:xfrm>
          <a:prstGeom prst="rect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Conexão Reta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ta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ta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xão Reta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xão Reta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xão Reta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xão Reta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xão Reta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xão Reta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xão Reta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xão Reta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xão Reta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xão Reta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rtl="0"/>
            <a:r>
              <a:rPr lang="pt-PT" noProof="0"/>
              <a:t>EDITAR O SEU TÍTULO RETRO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algn="ctr"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 algn="ctr" rtl="0">
              <a:buNone/>
            </a:pPr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45" name="Marcador de Posição de Conteúdo 2">
            <a:extLst>
              <a:ext uri="{FF2B5EF4-FFF2-40B4-BE49-F238E27FC236}">
                <a16:creationId xmlns:a16="http://schemas.microsoft.com/office/drawing/2014/main" id="{AA06333A-C124-4995-B25B-1D276C2235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29447" y="1994192"/>
            <a:ext cx="216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47" name="Marcador de Posição do Texto 11">
            <a:extLst>
              <a:ext uri="{FF2B5EF4-FFF2-40B4-BE49-F238E27FC236}">
                <a16:creationId xmlns:a16="http://schemas.microsoft.com/office/drawing/2014/main" id="{D0AC3B9F-C3EB-4D0D-BE66-20D7DD20E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9447" y="1517113"/>
            <a:ext cx="216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48" name="Marcador de Posição do Texto 13">
            <a:extLst>
              <a:ext uri="{FF2B5EF4-FFF2-40B4-BE49-F238E27FC236}">
                <a16:creationId xmlns:a16="http://schemas.microsoft.com/office/drawing/2014/main" id="{E298DC35-E99A-4B45-94FA-51633D4707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4472" y="1517113"/>
            <a:ext cx="216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49" name="Marcador de Posição do Texto 15">
            <a:extLst>
              <a:ext uri="{FF2B5EF4-FFF2-40B4-BE49-F238E27FC236}">
                <a16:creationId xmlns:a16="http://schemas.microsoft.com/office/drawing/2014/main" id="{CB1F74CA-7077-4738-BFE9-E05E1690B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4472" y="1994192"/>
            <a:ext cx="216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50" name="Marcador de Posição do Texto 17">
            <a:extLst>
              <a:ext uri="{FF2B5EF4-FFF2-40B4-BE49-F238E27FC236}">
                <a16:creationId xmlns:a16="http://schemas.microsoft.com/office/drawing/2014/main" id="{FC12520D-8D8F-419B-9EE1-5F67287E55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447" y="4446394"/>
            <a:ext cx="216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51" name="Marcador de Posição do Texto 19">
            <a:extLst>
              <a:ext uri="{FF2B5EF4-FFF2-40B4-BE49-F238E27FC236}">
                <a16:creationId xmlns:a16="http://schemas.microsoft.com/office/drawing/2014/main" id="{F3980D03-4C43-475B-A285-BA1139706A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447" y="4923473"/>
            <a:ext cx="216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52" name="Marcador de Posição do Texto 21">
            <a:extLst>
              <a:ext uri="{FF2B5EF4-FFF2-40B4-BE49-F238E27FC236}">
                <a16:creationId xmlns:a16="http://schemas.microsoft.com/office/drawing/2014/main" id="{54794606-10B0-4B0F-B3E1-16C51FA45F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24472" y="4446394"/>
            <a:ext cx="216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53" name="Marcador de Posição do Texto 23">
            <a:extLst>
              <a:ext uri="{FF2B5EF4-FFF2-40B4-BE49-F238E27FC236}">
                <a16:creationId xmlns:a16="http://schemas.microsoft.com/office/drawing/2014/main" id="{E06D8694-0C24-4632-8BC3-F49FAFA380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4472" y="4923473"/>
            <a:ext cx="216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42" name="Marcador de Posição da Imagem 5">
            <a:extLst>
              <a:ext uri="{FF2B5EF4-FFF2-40B4-BE49-F238E27FC236}">
                <a16:creationId xmlns:a16="http://schemas.microsoft.com/office/drawing/2014/main" id="{641A20CB-0806-4E4D-A26A-E507CCD444D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698551" y="536795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sp>
        <p:nvSpPr>
          <p:cNvPr id="43" name="Marcador de Posição da Imagem 29">
            <a:extLst>
              <a:ext uri="{FF2B5EF4-FFF2-40B4-BE49-F238E27FC236}">
                <a16:creationId xmlns:a16="http://schemas.microsoft.com/office/drawing/2014/main" id="{E7FE2AA6-DF38-784C-A5E4-CCC29BAC970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93576" y="536795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sp>
        <p:nvSpPr>
          <p:cNvPr id="44" name="Marcador de Posição da Imagem 5">
            <a:extLst>
              <a:ext uri="{FF2B5EF4-FFF2-40B4-BE49-F238E27FC236}">
                <a16:creationId xmlns:a16="http://schemas.microsoft.com/office/drawing/2014/main" id="{CAAAAF54-96C1-7249-9CC9-B114482106B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698551" y="3447303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sp>
        <p:nvSpPr>
          <p:cNvPr id="57" name="Marcador de Posição da Imagem 29">
            <a:extLst>
              <a:ext uri="{FF2B5EF4-FFF2-40B4-BE49-F238E27FC236}">
                <a16:creationId xmlns:a16="http://schemas.microsoft.com/office/drawing/2014/main" id="{96402660-D612-AE40-9894-BDA8C9034B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993576" y="3447303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cxnSp>
        <p:nvCxnSpPr>
          <p:cNvPr id="46" name="Conexão Reta 45">
            <a:extLst>
              <a:ext uri="{FF2B5EF4-FFF2-40B4-BE49-F238E27FC236}">
                <a16:creationId xmlns:a16="http://schemas.microsoft.com/office/drawing/2014/main" id="{CDF7DB65-3C5B-4EDB-A955-ABBDB1E9B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164147" y="473682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xão Reta 53">
            <a:extLst>
              <a:ext uri="{FF2B5EF4-FFF2-40B4-BE49-F238E27FC236}">
                <a16:creationId xmlns:a16="http://schemas.microsoft.com/office/drawing/2014/main" id="{B94532BF-8ADC-4104-B50B-62223D310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164147" y="3429000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04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DCF6BE8-6FC0-4B2E-8502-B24A8E5B2BF7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75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009" y="6339682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8417" y="6243638"/>
            <a:ext cx="370573" cy="5572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12EA82FD-0EBA-44E1-8BA8-6DA38DEA7F36}"/>
              </a:ext>
            </a:extLst>
          </p:cNvPr>
          <p:cNvSpPr/>
          <p:nvPr userDrawn="1"/>
        </p:nvSpPr>
        <p:spPr>
          <a:xfrm>
            <a:off x="-2" y="-508000"/>
            <a:ext cx="12192002" cy="7365999"/>
          </a:xfrm>
          <a:custGeom>
            <a:avLst/>
            <a:gdLst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2084002 w 12207886"/>
              <a:gd name="connsiteY4" fmla="*/ 0 h 6858000"/>
              <a:gd name="connsiteX5" fmla="*/ 12192002 w 12207886"/>
              <a:gd name="connsiteY5" fmla="*/ 0 h 6858000"/>
              <a:gd name="connsiteX6" fmla="*/ 12192002 w 12207886"/>
              <a:gd name="connsiteY6" fmla="*/ 1 h 6858000"/>
              <a:gd name="connsiteX7" fmla="*/ 12207884 w 12207886"/>
              <a:gd name="connsiteY7" fmla="*/ 1 h 6858000"/>
              <a:gd name="connsiteX8" fmla="*/ 12207884 w 12207886"/>
              <a:gd name="connsiteY8" fmla="*/ 10800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207884 w 12207886"/>
              <a:gd name="connsiteY8" fmla="*/ 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32" fmla="*/ 12084002 w 12207886"/>
              <a:gd name="connsiteY32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108001 h 6858000"/>
              <a:gd name="connsiteX9" fmla="*/ 12192002 w 12207886"/>
              <a:gd name="connsiteY9" fmla="*/ 6750000 h 6858000"/>
              <a:gd name="connsiteX10" fmla="*/ 12207886 w 12207886"/>
              <a:gd name="connsiteY10" fmla="*/ 6750000 h 6858000"/>
              <a:gd name="connsiteX11" fmla="*/ 12207886 w 12207886"/>
              <a:gd name="connsiteY11" fmla="*/ 6858000 h 6858000"/>
              <a:gd name="connsiteX12" fmla="*/ 12192002 w 12207886"/>
              <a:gd name="connsiteY12" fmla="*/ 6858000 h 6858000"/>
              <a:gd name="connsiteX13" fmla="*/ 12192002 w 12207886"/>
              <a:gd name="connsiteY13" fmla="*/ 6858000 h 6858000"/>
              <a:gd name="connsiteX14" fmla="*/ 12084002 w 12207886"/>
              <a:gd name="connsiteY14" fmla="*/ 6858000 h 6858000"/>
              <a:gd name="connsiteX15" fmla="*/ 12084002 w 12207886"/>
              <a:gd name="connsiteY15" fmla="*/ 6858000 h 6858000"/>
              <a:gd name="connsiteX16" fmla="*/ 108003 w 12207886"/>
              <a:gd name="connsiteY16" fmla="*/ 6858000 h 6858000"/>
              <a:gd name="connsiteX17" fmla="*/ 108003 w 12207886"/>
              <a:gd name="connsiteY17" fmla="*/ 6858000 h 6858000"/>
              <a:gd name="connsiteX18" fmla="*/ 3 w 12207886"/>
              <a:gd name="connsiteY18" fmla="*/ 6858000 h 6858000"/>
              <a:gd name="connsiteX19" fmla="*/ 3 w 12207886"/>
              <a:gd name="connsiteY19" fmla="*/ 6858000 h 6858000"/>
              <a:gd name="connsiteX20" fmla="*/ 1 w 12207886"/>
              <a:gd name="connsiteY20" fmla="*/ 6858000 h 6858000"/>
              <a:gd name="connsiteX21" fmla="*/ 1 w 12207886"/>
              <a:gd name="connsiteY21" fmla="*/ 6750000 h 6858000"/>
              <a:gd name="connsiteX22" fmla="*/ 3 w 12207886"/>
              <a:gd name="connsiteY22" fmla="*/ 6750000 h 6858000"/>
              <a:gd name="connsiteX23" fmla="*/ 3 w 12207886"/>
              <a:gd name="connsiteY23" fmla="*/ 108001 h 6858000"/>
              <a:gd name="connsiteX24" fmla="*/ 0 w 12207886"/>
              <a:gd name="connsiteY24" fmla="*/ 108001 h 6858000"/>
              <a:gd name="connsiteX25" fmla="*/ 0 w 12207886"/>
              <a:gd name="connsiteY25" fmla="*/ 1 h 6858000"/>
              <a:gd name="connsiteX26" fmla="*/ 3 w 12207886"/>
              <a:gd name="connsiteY26" fmla="*/ 1 h 6858000"/>
              <a:gd name="connsiteX27" fmla="*/ 3 w 12207886"/>
              <a:gd name="connsiteY27" fmla="*/ 0 h 6858000"/>
              <a:gd name="connsiteX28" fmla="*/ 108003 w 12207886"/>
              <a:gd name="connsiteY28" fmla="*/ 0 h 6858000"/>
              <a:gd name="connsiteX29" fmla="*/ 108003 w 12207886"/>
              <a:gd name="connsiteY29" fmla="*/ 1 h 6858000"/>
              <a:gd name="connsiteX30" fmla="*/ 12084002 w 12207886"/>
              <a:gd name="connsiteY30" fmla="*/ 1 h 6858000"/>
              <a:gd name="connsiteX31" fmla="*/ 12084002 w 12207886"/>
              <a:gd name="connsiteY31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30" fmla="*/ 12084002 w 12207886"/>
              <a:gd name="connsiteY30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858000 h 6858000"/>
              <a:gd name="connsiteX10" fmla="*/ 12192002 w 12207886"/>
              <a:gd name="connsiteY10" fmla="*/ 6858000 h 6858000"/>
              <a:gd name="connsiteX11" fmla="*/ 12192002 w 12207886"/>
              <a:gd name="connsiteY11" fmla="*/ 6858000 h 6858000"/>
              <a:gd name="connsiteX12" fmla="*/ 12084002 w 12207886"/>
              <a:gd name="connsiteY12" fmla="*/ 6858000 h 6858000"/>
              <a:gd name="connsiteX13" fmla="*/ 12084002 w 12207886"/>
              <a:gd name="connsiteY13" fmla="*/ 6858000 h 6858000"/>
              <a:gd name="connsiteX14" fmla="*/ 108003 w 12207886"/>
              <a:gd name="connsiteY14" fmla="*/ 6858000 h 6858000"/>
              <a:gd name="connsiteX15" fmla="*/ 108003 w 12207886"/>
              <a:gd name="connsiteY15" fmla="*/ 6858000 h 6858000"/>
              <a:gd name="connsiteX16" fmla="*/ 3 w 12207886"/>
              <a:gd name="connsiteY16" fmla="*/ 6858000 h 6858000"/>
              <a:gd name="connsiteX17" fmla="*/ 3 w 12207886"/>
              <a:gd name="connsiteY17" fmla="*/ 6858000 h 6858000"/>
              <a:gd name="connsiteX18" fmla="*/ 1 w 12207886"/>
              <a:gd name="connsiteY18" fmla="*/ 6858000 h 6858000"/>
              <a:gd name="connsiteX19" fmla="*/ 1 w 12207886"/>
              <a:gd name="connsiteY19" fmla="*/ 6750000 h 6858000"/>
              <a:gd name="connsiteX20" fmla="*/ 3 w 12207886"/>
              <a:gd name="connsiteY20" fmla="*/ 6750000 h 6858000"/>
              <a:gd name="connsiteX21" fmla="*/ 3 w 12207886"/>
              <a:gd name="connsiteY21" fmla="*/ 108001 h 6858000"/>
              <a:gd name="connsiteX22" fmla="*/ 0 w 12207886"/>
              <a:gd name="connsiteY22" fmla="*/ 108001 h 6858000"/>
              <a:gd name="connsiteX23" fmla="*/ 0 w 12207886"/>
              <a:gd name="connsiteY23" fmla="*/ 1 h 6858000"/>
              <a:gd name="connsiteX24" fmla="*/ 3 w 12207886"/>
              <a:gd name="connsiteY24" fmla="*/ 1 h 6858000"/>
              <a:gd name="connsiteX25" fmla="*/ 3 w 12207886"/>
              <a:gd name="connsiteY25" fmla="*/ 0 h 6858000"/>
              <a:gd name="connsiteX26" fmla="*/ 108003 w 12207886"/>
              <a:gd name="connsiteY26" fmla="*/ 0 h 6858000"/>
              <a:gd name="connsiteX27" fmla="*/ 108003 w 12207886"/>
              <a:gd name="connsiteY27" fmla="*/ 1 h 6858000"/>
              <a:gd name="connsiteX28" fmla="*/ 12084002 w 12207886"/>
              <a:gd name="connsiteY28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750000 h 6858000"/>
              <a:gd name="connsiteX9" fmla="*/ 12192002 w 12192002"/>
              <a:gd name="connsiteY9" fmla="*/ 6858000 h 6858000"/>
              <a:gd name="connsiteX10" fmla="*/ 12192002 w 12192002"/>
              <a:gd name="connsiteY10" fmla="*/ 6858000 h 6858000"/>
              <a:gd name="connsiteX11" fmla="*/ 12084002 w 12192002"/>
              <a:gd name="connsiteY11" fmla="*/ 6858000 h 6858000"/>
              <a:gd name="connsiteX12" fmla="*/ 12084002 w 12192002"/>
              <a:gd name="connsiteY12" fmla="*/ 6858000 h 6858000"/>
              <a:gd name="connsiteX13" fmla="*/ 108003 w 12192002"/>
              <a:gd name="connsiteY13" fmla="*/ 6858000 h 6858000"/>
              <a:gd name="connsiteX14" fmla="*/ 108003 w 12192002"/>
              <a:gd name="connsiteY14" fmla="*/ 6858000 h 6858000"/>
              <a:gd name="connsiteX15" fmla="*/ 3 w 12192002"/>
              <a:gd name="connsiteY15" fmla="*/ 6858000 h 6858000"/>
              <a:gd name="connsiteX16" fmla="*/ 3 w 12192002"/>
              <a:gd name="connsiteY16" fmla="*/ 6858000 h 6858000"/>
              <a:gd name="connsiteX17" fmla="*/ 1 w 12192002"/>
              <a:gd name="connsiteY17" fmla="*/ 6858000 h 6858000"/>
              <a:gd name="connsiteX18" fmla="*/ 1 w 12192002"/>
              <a:gd name="connsiteY18" fmla="*/ 6750000 h 6858000"/>
              <a:gd name="connsiteX19" fmla="*/ 3 w 12192002"/>
              <a:gd name="connsiteY19" fmla="*/ 6750000 h 6858000"/>
              <a:gd name="connsiteX20" fmla="*/ 3 w 12192002"/>
              <a:gd name="connsiteY20" fmla="*/ 108001 h 6858000"/>
              <a:gd name="connsiteX21" fmla="*/ 0 w 12192002"/>
              <a:gd name="connsiteY21" fmla="*/ 108001 h 6858000"/>
              <a:gd name="connsiteX22" fmla="*/ 0 w 12192002"/>
              <a:gd name="connsiteY22" fmla="*/ 1 h 6858000"/>
              <a:gd name="connsiteX23" fmla="*/ 3 w 12192002"/>
              <a:gd name="connsiteY23" fmla="*/ 1 h 6858000"/>
              <a:gd name="connsiteX24" fmla="*/ 3 w 12192002"/>
              <a:gd name="connsiteY24" fmla="*/ 0 h 6858000"/>
              <a:gd name="connsiteX25" fmla="*/ 108003 w 12192002"/>
              <a:gd name="connsiteY25" fmla="*/ 0 h 6858000"/>
              <a:gd name="connsiteX26" fmla="*/ 108003 w 12192002"/>
              <a:gd name="connsiteY26" fmla="*/ 1 h 6858000"/>
              <a:gd name="connsiteX27" fmla="*/ 12084002 w 12192002"/>
              <a:gd name="connsiteY27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2084002 w 12192002"/>
              <a:gd name="connsiteY11" fmla="*/ 6858000 h 6858000"/>
              <a:gd name="connsiteX12" fmla="*/ 108003 w 12192002"/>
              <a:gd name="connsiteY12" fmla="*/ 6858000 h 6858000"/>
              <a:gd name="connsiteX13" fmla="*/ 108003 w 12192002"/>
              <a:gd name="connsiteY13" fmla="*/ 6858000 h 6858000"/>
              <a:gd name="connsiteX14" fmla="*/ 3 w 12192002"/>
              <a:gd name="connsiteY14" fmla="*/ 6858000 h 6858000"/>
              <a:gd name="connsiteX15" fmla="*/ 3 w 12192002"/>
              <a:gd name="connsiteY15" fmla="*/ 6858000 h 6858000"/>
              <a:gd name="connsiteX16" fmla="*/ 1 w 12192002"/>
              <a:gd name="connsiteY16" fmla="*/ 6858000 h 6858000"/>
              <a:gd name="connsiteX17" fmla="*/ 1 w 12192002"/>
              <a:gd name="connsiteY17" fmla="*/ 6750000 h 6858000"/>
              <a:gd name="connsiteX18" fmla="*/ 3 w 12192002"/>
              <a:gd name="connsiteY18" fmla="*/ 6750000 h 6858000"/>
              <a:gd name="connsiteX19" fmla="*/ 3 w 12192002"/>
              <a:gd name="connsiteY19" fmla="*/ 108001 h 6858000"/>
              <a:gd name="connsiteX20" fmla="*/ 0 w 12192002"/>
              <a:gd name="connsiteY20" fmla="*/ 108001 h 6858000"/>
              <a:gd name="connsiteX21" fmla="*/ 0 w 12192002"/>
              <a:gd name="connsiteY21" fmla="*/ 1 h 6858000"/>
              <a:gd name="connsiteX22" fmla="*/ 3 w 12192002"/>
              <a:gd name="connsiteY22" fmla="*/ 1 h 6858000"/>
              <a:gd name="connsiteX23" fmla="*/ 3 w 12192002"/>
              <a:gd name="connsiteY23" fmla="*/ 0 h 6858000"/>
              <a:gd name="connsiteX24" fmla="*/ 108003 w 12192002"/>
              <a:gd name="connsiteY24" fmla="*/ 0 h 6858000"/>
              <a:gd name="connsiteX25" fmla="*/ 108003 w 12192002"/>
              <a:gd name="connsiteY25" fmla="*/ 1 h 6858000"/>
              <a:gd name="connsiteX26" fmla="*/ 12084002 w 12192002"/>
              <a:gd name="connsiteY26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08003 w 12192002"/>
              <a:gd name="connsiteY11" fmla="*/ 6858000 h 6858000"/>
              <a:gd name="connsiteX12" fmla="*/ 108003 w 12192002"/>
              <a:gd name="connsiteY12" fmla="*/ 6858000 h 6858000"/>
              <a:gd name="connsiteX13" fmla="*/ 3 w 12192002"/>
              <a:gd name="connsiteY13" fmla="*/ 6858000 h 6858000"/>
              <a:gd name="connsiteX14" fmla="*/ 3 w 12192002"/>
              <a:gd name="connsiteY14" fmla="*/ 6858000 h 6858000"/>
              <a:gd name="connsiteX15" fmla="*/ 1 w 12192002"/>
              <a:gd name="connsiteY15" fmla="*/ 6858000 h 6858000"/>
              <a:gd name="connsiteX16" fmla="*/ 1 w 12192002"/>
              <a:gd name="connsiteY16" fmla="*/ 6750000 h 6858000"/>
              <a:gd name="connsiteX17" fmla="*/ 3 w 12192002"/>
              <a:gd name="connsiteY17" fmla="*/ 6750000 h 6858000"/>
              <a:gd name="connsiteX18" fmla="*/ 3 w 12192002"/>
              <a:gd name="connsiteY18" fmla="*/ 108001 h 6858000"/>
              <a:gd name="connsiteX19" fmla="*/ 0 w 12192002"/>
              <a:gd name="connsiteY19" fmla="*/ 108001 h 6858000"/>
              <a:gd name="connsiteX20" fmla="*/ 0 w 12192002"/>
              <a:gd name="connsiteY20" fmla="*/ 1 h 6858000"/>
              <a:gd name="connsiteX21" fmla="*/ 3 w 12192002"/>
              <a:gd name="connsiteY21" fmla="*/ 1 h 6858000"/>
              <a:gd name="connsiteX22" fmla="*/ 3 w 12192002"/>
              <a:gd name="connsiteY22" fmla="*/ 0 h 6858000"/>
              <a:gd name="connsiteX23" fmla="*/ 108003 w 12192002"/>
              <a:gd name="connsiteY23" fmla="*/ 0 h 6858000"/>
              <a:gd name="connsiteX24" fmla="*/ 108003 w 12192002"/>
              <a:gd name="connsiteY24" fmla="*/ 1 h 6858000"/>
              <a:gd name="connsiteX25" fmla="*/ 12084002 w 12192002"/>
              <a:gd name="connsiteY25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108003 w 12192002"/>
              <a:gd name="connsiteY11" fmla="*/ 6858000 h 6858000"/>
              <a:gd name="connsiteX12" fmla="*/ 3 w 12192002"/>
              <a:gd name="connsiteY12" fmla="*/ 6858000 h 6858000"/>
              <a:gd name="connsiteX13" fmla="*/ 3 w 12192002"/>
              <a:gd name="connsiteY13" fmla="*/ 6858000 h 6858000"/>
              <a:gd name="connsiteX14" fmla="*/ 1 w 12192002"/>
              <a:gd name="connsiteY14" fmla="*/ 6858000 h 6858000"/>
              <a:gd name="connsiteX15" fmla="*/ 1 w 12192002"/>
              <a:gd name="connsiteY15" fmla="*/ 6750000 h 6858000"/>
              <a:gd name="connsiteX16" fmla="*/ 3 w 12192002"/>
              <a:gd name="connsiteY16" fmla="*/ 6750000 h 6858000"/>
              <a:gd name="connsiteX17" fmla="*/ 3 w 12192002"/>
              <a:gd name="connsiteY17" fmla="*/ 108001 h 6858000"/>
              <a:gd name="connsiteX18" fmla="*/ 0 w 12192002"/>
              <a:gd name="connsiteY18" fmla="*/ 108001 h 6858000"/>
              <a:gd name="connsiteX19" fmla="*/ 0 w 12192002"/>
              <a:gd name="connsiteY19" fmla="*/ 1 h 6858000"/>
              <a:gd name="connsiteX20" fmla="*/ 3 w 12192002"/>
              <a:gd name="connsiteY20" fmla="*/ 1 h 6858000"/>
              <a:gd name="connsiteX21" fmla="*/ 3 w 12192002"/>
              <a:gd name="connsiteY21" fmla="*/ 0 h 6858000"/>
              <a:gd name="connsiteX22" fmla="*/ 108003 w 12192002"/>
              <a:gd name="connsiteY22" fmla="*/ 0 h 6858000"/>
              <a:gd name="connsiteX23" fmla="*/ 108003 w 12192002"/>
              <a:gd name="connsiteY23" fmla="*/ 1 h 6858000"/>
              <a:gd name="connsiteX24" fmla="*/ 12084002 w 12192002"/>
              <a:gd name="connsiteY24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6750000 h 6858000"/>
              <a:gd name="connsiteX16" fmla="*/ 3 w 12192002"/>
              <a:gd name="connsiteY16" fmla="*/ 108001 h 6858000"/>
              <a:gd name="connsiteX17" fmla="*/ 0 w 12192002"/>
              <a:gd name="connsiteY17" fmla="*/ 108001 h 6858000"/>
              <a:gd name="connsiteX18" fmla="*/ 0 w 12192002"/>
              <a:gd name="connsiteY18" fmla="*/ 1 h 6858000"/>
              <a:gd name="connsiteX19" fmla="*/ 3 w 12192002"/>
              <a:gd name="connsiteY19" fmla="*/ 1 h 6858000"/>
              <a:gd name="connsiteX20" fmla="*/ 3 w 12192002"/>
              <a:gd name="connsiteY20" fmla="*/ 0 h 6858000"/>
              <a:gd name="connsiteX21" fmla="*/ 108003 w 12192002"/>
              <a:gd name="connsiteY21" fmla="*/ 0 h 6858000"/>
              <a:gd name="connsiteX22" fmla="*/ 108003 w 12192002"/>
              <a:gd name="connsiteY22" fmla="*/ 1 h 6858000"/>
              <a:gd name="connsiteX23" fmla="*/ 12084002 w 12192002"/>
              <a:gd name="connsiteY23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108001 h 6858000"/>
              <a:gd name="connsiteX16" fmla="*/ 0 w 12192002"/>
              <a:gd name="connsiteY16" fmla="*/ 108001 h 6858000"/>
              <a:gd name="connsiteX17" fmla="*/ 0 w 12192002"/>
              <a:gd name="connsiteY17" fmla="*/ 1 h 6858000"/>
              <a:gd name="connsiteX18" fmla="*/ 3 w 12192002"/>
              <a:gd name="connsiteY18" fmla="*/ 1 h 6858000"/>
              <a:gd name="connsiteX19" fmla="*/ 3 w 12192002"/>
              <a:gd name="connsiteY19" fmla="*/ 0 h 6858000"/>
              <a:gd name="connsiteX20" fmla="*/ 108003 w 12192002"/>
              <a:gd name="connsiteY20" fmla="*/ 0 h 6858000"/>
              <a:gd name="connsiteX21" fmla="*/ 108003 w 12192002"/>
              <a:gd name="connsiteY21" fmla="*/ 1 h 6858000"/>
              <a:gd name="connsiteX22" fmla="*/ 12084002 w 12192002"/>
              <a:gd name="connsiteY22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1 w 12192002"/>
              <a:gd name="connsiteY13" fmla="*/ 6750000 h 6858000"/>
              <a:gd name="connsiteX14" fmla="*/ 3 w 12192002"/>
              <a:gd name="connsiteY14" fmla="*/ 108001 h 6858000"/>
              <a:gd name="connsiteX15" fmla="*/ 0 w 12192002"/>
              <a:gd name="connsiteY15" fmla="*/ 108001 h 6858000"/>
              <a:gd name="connsiteX16" fmla="*/ 0 w 12192002"/>
              <a:gd name="connsiteY16" fmla="*/ 1 h 6858000"/>
              <a:gd name="connsiteX17" fmla="*/ 3 w 12192002"/>
              <a:gd name="connsiteY17" fmla="*/ 1 h 6858000"/>
              <a:gd name="connsiteX18" fmla="*/ 3 w 12192002"/>
              <a:gd name="connsiteY18" fmla="*/ 0 h 6858000"/>
              <a:gd name="connsiteX19" fmla="*/ 108003 w 12192002"/>
              <a:gd name="connsiteY19" fmla="*/ 0 h 6858000"/>
              <a:gd name="connsiteX20" fmla="*/ 108003 w 12192002"/>
              <a:gd name="connsiteY20" fmla="*/ 1 h 6858000"/>
              <a:gd name="connsiteX21" fmla="*/ 12084002 w 12192002"/>
              <a:gd name="connsiteY21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08001 h 6858000"/>
              <a:gd name="connsiteX15" fmla="*/ 0 w 12192002"/>
              <a:gd name="connsiteY15" fmla="*/ 1 h 6858000"/>
              <a:gd name="connsiteX16" fmla="*/ 3 w 12192002"/>
              <a:gd name="connsiteY16" fmla="*/ 1 h 6858000"/>
              <a:gd name="connsiteX17" fmla="*/ 3 w 12192002"/>
              <a:gd name="connsiteY17" fmla="*/ 0 h 6858000"/>
              <a:gd name="connsiteX18" fmla="*/ 108003 w 12192002"/>
              <a:gd name="connsiteY18" fmla="*/ 0 h 6858000"/>
              <a:gd name="connsiteX19" fmla="*/ 108003 w 12192002"/>
              <a:gd name="connsiteY19" fmla="*/ 1 h 6858000"/>
              <a:gd name="connsiteX20" fmla="*/ 12084002 w 12192002"/>
              <a:gd name="connsiteY20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 h 6858000"/>
              <a:gd name="connsiteX15" fmla="*/ 3 w 12192002"/>
              <a:gd name="connsiteY15" fmla="*/ 1 h 6858000"/>
              <a:gd name="connsiteX16" fmla="*/ 3 w 12192002"/>
              <a:gd name="connsiteY16" fmla="*/ 0 h 6858000"/>
              <a:gd name="connsiteX17" fmla="*/ 108003 w 12192002"/>
              <a:gd name="connsiteY17" fmla="*/ 0 h 6858000"/>
              <a:gd name="connsiteX18" fmla="*/ 108003 w 12192002"/>
              <a:gd name="connsiteY18" fmla="*/ 1 h 6858000"/>
              <a:gd name="connsiteX19" fmla="*/ 12084002 w 12192002"/>
              <a:gd name="connsiteY19" fmla="*/ 1 h 6858000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08003 w 12192002"/>
              <a:gd name="connsiteY17" fmla="*/ 508000 h 7365999"/>
              <a:gd name="connsiteX18" fmla="*/ 12084002 w 12192002"/>
              <a:gd name="connsiteY18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2084002 w 12192002"/>
              <a:gd name="connsiteY17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2084002 w 12192002"/>
              <a:gd name="connsiteY16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3 w 12192002"/>
              <a:gd name="connsiteY5" fmla="*/ 507999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2" h="7365999">
                <a:moveTo>
                  <a:pt x="108003" y="616000"/>
                </a:moveTo>
                <a:lnTo>
                  <a:pt x="108003" y="7257999"/>
                </a:lnTo>
                <a:lnTo>
                  <a:pt x="12084002" y="7257999"/>
                </a:lnTo>
                <a:lnTo>
                  <a:pt x="12084002" y="616000"/>
                </a:lnTo>
                <a:lnTo>
                  <a:pt x="108003" y="616000"/>
                </a:lnTo>
                <a:close/>
                <a:moveTo>
                  <a:pt x="3" y="507999"/>
                </a:moveTo>
                <a:lnTo>
                  <a:pt x="12192002" y="507999"/>
                </a:lnTo>
                <a:lnTo>
                  <a:pt x="12192002" y="508000"/>
                </a:lnTo>
                <a:lnTo>
                  <a:pt x="12192002" y="7365999"/>
                </a:lnTo>
                <a:lnTo>
                  <a:pt x="12192002" y="7365999"/>
                </a:lnTo>
                <a:lnTo>
                  <a:pt x="3" y="7365999"/>
                </a:lnTo>
                <a:lnTo>
                  <a:pt x="3" y="7365999"/>
                </a:lnTo>
                <a:lnTo>
                  <a:pt x="1" y="7365999"/>
                </a:lnTo>
                <a:cubicBezTo>
                  <a:pt x="1" y="6222999"/>
                  <a:pt x="0" y="1651000"/>
                  <a:pt x="0" y="508000"/>
                </a:cubicBezTo>
                <a:cubicBezTo>
                  <a:pt x="0" y="-635000"/>
                  <a:pt x="2" y="508000"/>
                  <a:pt x="3" y="508000"/>
                </a:cubicBezTo>
                <a:lnTo>
                  <a:pt x="3" y="50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65C8860-F80D-4015-B6F2-FD0E18003E6A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6700" y="6231442"/>
            <a:ext cx="1207870" cy="6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76" r:id="rId4"/>
    <p:sldLayoutId id="2147483675" r:id="rId5"/>
    <p:sldLayoutId id="214748365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53" r:id="rId12"/>
    <p:sldLayoutId id="2147483668" r:id="rId13"/>
    <p:sldLayoutId id="2147483669" r:id="rId14"/>
    <p:sldLayoutId id="2147483661" r:id="rId15"/>
    <p:sldLayoutId id="2147483652" r:id="rId16"/>
    <p:sldLayoutId id="2147483656" r:id="rId17"/>
    <p:sldLayoutId id="2147483670" r:id="rId18"/>
    <p:sldLayoutId id="2147483671" r:id="rId19"/>
    <p:sldLayoutId id="2147483672" r:id="rId20"/>
    <p:sldLayoutId id="2147483673" r:id="rId21"/>
    <p:sldLayoutId id="2147483657" r:id="rId22"/>
    <p:sldLayoutId id="2147483654" r:id="rId23"/>
    <p:sldLayoutId id="2147483674" r:id="rId24"/>
    <p:sldLayoutId id="2147483677" r:id="rId25"/>
    <p:sldLayoutId id="2147483678" r:id="rId26"/>
    <p:sldLayoutId id="2147483667" r:id="rId27"/>
    <p:sldLayoutId id="2147483679" r:id="rId28"/>
    <p:sldLayoutId id="2147483680" r:id="rId29"/>
    <p:sldLayoutId id="2147483681" r:id="rId30"/>
    <p:sldLayoutId id="2147483655" r:id="rId3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2.png"/><Relationship Id="rId3" Type="http://schemas.openxmlformats.org/officeDocument/2006/relationships/image" Target="../media/image10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10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10" Type="http://schemas.openxmlformats.org/officeDocument/2006/relationships/image" Target="../media/image1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ção da Imagem 10" descr="Pneu dianteiro de uma bicicleta em frente a um edifício, com um pé visível, calçado com sapato ténis&#10;">
            <a:extLst>
              <a:ext uri="{FF2B5EF4-FFF2-40B4-BE49-F238E27FC236}">
                <a16:creationId xmlns:a16="http://schemas.microsoft.com/office/drawing/2014/main" id="{4148EE3D-B18F-4050-A0E4-BB79AF76A4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8000" y="108000"/>
            <a:ext cx="6573838" cy="6635750"/>
          </a:xfrm>
        </p:spPr>
      </p:pic>
      <p:grpSp>
        <p:nvGrpSpPr>
          <p:cNvPr id="4" name="Grupo 3" descr="Três contornos em forma de triângulo que destacam a imagem">
            <a:extLst>
              <a:ext uri="{FF2B5EF4-FFF2-40B4-BE49-F238E27FC236}">
                <a16:creationId xmlns:a16="http://schemas.microsoft.com/office/drawing/2014/main" id="{2D5C8341-DC6A-4348-90C6-7D96336E23A4}"/>
              </a:ext>
            </a:extLst>
          </p:cNvPr>
          <p:cNvGrpSpPr/>
          <p:nvPr/>
        </p:nvGrpSpPr>
        <p:grpSpPr>
          <a:xfrm>
            <a:off x="2259641" y="2040344"/>
            <a:ext cx="1969659" cy="2593986"/>
            <a:chOff x="2259641" y="2040344"/>
            <a:chExt cx="1969659" cy="2593986"/>
          </a:xfrm>
        </p:grpSpPr>
        <p:sp>
          <p:nvSpPr>
            <p:cNvPr id="21" name="Triângulo Isósceles 20" descr="Triângulo decorativo">
              <a:extLst>
                <a:ext uri="{FF2B5EF4-FFF2-40B4-BE49-F238E27FC236}">
                  <a16:creationId xmlns:a16="http://schemas.microsoft.com/office/drawing/2014/main" id="{842A5801-9929-4849-BB70-665479BCAD9F}"/>
                </a:ext>
              </a:extLst>
            </p:cNvPr>
            <p:cNvSpPr/>
            <p:nvPr/>
          </p:nvSpPr>
          <p:spPr>
            <a:xfrm rot="10800000">
              <a:off x="2739123" y="2040344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sp>
          <p:nvSpPr>
            <p:cNvPr id="22" name="Triângulo Isósceles 21" descr="Triângulo decorativo">
              <a:extLst>
                <a:ext uri="{FF2B5EF4-FFF2-40B4-BE49-F238E27FC236}">
                  <a16:creationId xmlns:a16="http://schemas.microsoft.com/office/drawing/2014/main" id="{C55A5A72-BCE3-43E5-B9EC-133727EDFE71}"/>
                </a:ext>
              </a:extLst>
            </p:cNvPr>
            <p:cNvSpPr/>
            <p:nvPr/>
          </p:nvSpPr>
          <p:spPr>
            <a:xfrm rot="10800000">
              <a:off x="2259641" y="2900399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sp>
          <p:nvSpPr>
            <p:cNvPr id="23" name="Triângulo Isósceles 22" descr="Triângulo decorativo">
              <a:extLst>
                <a:ext uri="{FF2B5EF4-FFF2-40B4-BE49-F238E27FC236}">
                  <a16:creationId xmlns:a16="http://schemas.microsoft.com/office/drawing/2014/main" id="{655C0B66-681D-4015-BBF2-03DAF6FB834F}"/>
                </a:ext>
              </a:extLst>
            </p:cNvPr>
            <p:cNvSpPr/>
            <p:nvPr/>
          </p:nvSpPr>
          <p:spPr>
            <a:xfrm>
              <a:off x="3683558" y="4263551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85DE16E-1A6B-4502-BE86-BD1EA651B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2031" y="2000153"/>
            <a:ext cx="4964062" cy="1052596"/>
          </a:xfrm>
        </p:spPr>
        <p:txBody>
          <a:bodyPr rtlCol="0"/>
          <a:lstStyle/>
          <a:p>
            <a:r>
              <a:rPr lang="pt-PT" sz="7600" dirty="0"/>
              <a:t>Members</a:t>
            </a:r>
            <a:r>
              <a:rPr lang="pt-PT" sz="4800" dirty="0"/>
              <a:t> </a:t>
            </a:r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D2A66A00-2AF9-4C25-8355-C424244C6BC4}"/>
              </a:ext>
            </a:extLst>
          </p:cNvPr>
          <p:cNvSpPr txBox="1">
            <a:spLocks/>
          </p:cNvSpPr>
          <p:nvPr/>
        </p:nvSpPr>
        <p:spPr>
          <a:xfrm>
            <a:off x="6864124" y="2920305"/>
            <a:ext cx="5219876" cy="193899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  <a:scene3d>
              <a:camera prst="perspectiveContrastingLeftFacing" fov="6300000">
                <a:rot lat="20400000" lon="78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pt-PT" sz="14000" dirty="0"/>
              <a:t> Only 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25903A42-5285-4B47-A67A-CB7850059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5742" y="108000"/>
            <a:ext cx="878258" cy="50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3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E3B31-A1FB-48FD-82C4-1BACC091E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Requisitos do Projeto: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B1C4629-CD99-455D-9B1F-8F3FE7ADA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8615" y="3147237"/>
            <a:ext cx="4330081" cy="1436708"/>
          </a:xfrm>
        </p:spPr>
        <p:txBody>
          <a:bodyPr/>
          <a:lstStyle/>
          <a:p>
            <a:r>
              <a:rPr lang="pt-PT" sz="1600" dirty="0"/>
              <a:t>Download da aplicação</a:t>
            </a:r>
          </a:p>
          <a:p>
            <a:r>
              <a:rPr lang="pt-PT" sz="1600" dirty="0"/>
              <a:t>Website Português e Inglês</a:t>
            </a:r>
          </a:p>
          <a:p>
            <a:r>
              <a:rPr lang="pt-PT" sz="1600" dirty="0"/>
              <a:t>Página FAQ</a:t>
            </a:r>
          </a:p>
          <a:p>
            <a:r>
              <a:rPr lang="pt-PT" sz="1600" dirty="0"/>
              <a:t>Subscrição por email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BCB1B95-814E-4FE6-8CC9-FA3D10E6F1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PT" noProof="0" smtClean="0"/>
              <a:pPr rtl="0"/>
              <a:t>10</a:t>
            </a:fld>
            <a:endParaRPr lang="pt-PT" noProof="0"/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FF9A722F-FE0A-4749-ABB3-9476718066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9023" y="3147237"/>
            <a:ext cx="5408335" cy="1436708"/>
          </a:xfrm>
        </p:spPr>
        <p:txBody>
          <a:bodyPr/>
          <a:lstStyle/>
          <a:p>
            <a:r>
              <a:rPr lang="pt-PT" sz="1600" dirty="0"/>
              <a:t>Comprar, pesquisar e analisar artigos</a:t>
            </a:r>
          </a:p>
          <a:p>
            <a:r>
              <a:rPr lang="pt-PT" sz="1600" dirty="0"/>
              <a:t>Adicionar e eliminar artigos</a:t>
            </a:r>
          </a:p>
          <a:p>
            <a:r>
              <a:rPr lang="pt-PT" sz="1600" dirty="0"/>
              <a:t>Verificação de conta</a:t>
            </a:r>
          </a:p>
          <a:p>
            <a:r>
              <a:rPr lang="pt-PT" sz="1600" dirty="0"/>
              <a:t>Pagamentos via Paypal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46210B0-4EE6-44D6-82C4-DF89B5778A7D}"/>
              </a:ext>
            </a:extLst>
          </p:cNvPr>
          <p:cNvSpPr/>
          <p:nvPr/>
        </p:nvSpPr>
        <p:spPr>
          <a:xfrm>
            <a:off x="10268125" y="6308521"/>
            <a:ext cx="1420292" cy="46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916CF9D-1419-42EA-82BD-9DD517FD5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697" y="6274941"/>
            <a:ext cx="494606" cy="49460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1A1B09A-4583-42FA-B71A-83B52DE50DC2}"/>
              </a:ext>
            </a:extLst>
          </p:cNvPr>
          <p:cNvSpPr txBox="1"/>
          <p:nvPr/>
        </p:nvSpPr>
        <p:spPr>
          <a:xfrm>
            <a:off x="133010" y="6337578"/>
            <a:ext cx="345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2"/>
                </a:solidFill>
                <a:latin typeface="Viner Hand ITC" panose="03070502030502020203" pitchFamily="66" charset="0"/>
              </a:rPr>
              <a:t>Members Only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917D15D-8D80-4207-8FEE-A54709077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395" y="1310041"/>
            <a:ext cx="1071338" cy="1071338"/>
          </a:xfrm>
          <a:prstGeom prst="rect">
            <a:avLst/>
          </a:prstGeom>
        </p:spPr>
      </p:pic>
      <p:pic>
        <p:nvPicPr>
          <p:cNvPr id="21" name="Marcador de Posição da Imagem 20">
            <a:extLst>
              <a:ext uri="{FF2B5EF4-FFF2-40B4-BE49-F238E27FC236}">
                <a16:creationId xmlns:a16="http://schemas.microsoft.com/office/drawing/2014/main" id="{A6476FD3-5BB8-4554-B5D6-EDAB5A319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77" b="77"/>
          <a:stretch>
            <a:fillRect/>
          </a:stretch>
        </p:blipFill>
        <p:spPr>
          <a:xfrm>
            <a:off x="2649225" y="1411791"/>
            <a:ext cx="863605" cy="862266"/>
          </a:xfrm>
        </p:spPr>
      </p:pic>
    </p:spTree>
    <p:extLst>
      <p:ext uri="{BB962C8B-B14F-4D97-AF65-F5344CB8AC3E}">
        <p14:creationId xmlns:p14="http://schemas.microsoft.com/office/powerpoint/2010/main" val="3427029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E3B31-A1FB-48FD-82C4-1BACC091E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Requisitos mínimos de Hardware: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B1C4629-CD99-455D-9B1F-8F3FE7ADA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8615" y="2827420"/>
            <a:ext cx="4330081" cy="2141414"/>
          </a:xfrm>
        </p:spPr>
        <p:txBody>
          <a:bodyPr/>
          <a:lstStyle/>
          <a:p>
            <a:r>
              <a:rPr lang="pt-PT" sz="1600" dirty="0"/>
              <a:t>Versão Android – 4.4.1</a:t>
            </a:r>
          </a:p>
          <a:p>
            <a:r>
              <a:rPr lang="pt-PT" sz="1600" dirty="0"/>
              <a:t>Versão iOS – iOS 7.1.2</a:t>
            </a:r>
          </a:p>
          <a:p>
            <a:r>
              <a:rPr lang="pt-PT" sz="1600" dirty="0"/>
              <a:t>200 MB de memória RAM</a:t>
            </a:r>
          </a:p>
          <a:p>
            <a:r>
              <a:rPr lang="it-IT" sz="1600" dirty="0"/>
              <a:t>Snapdragon 410 Quad Core 1,2GHz</a:t>
            </a:r>
            <a:endParaRPr lang="pt-PT" sz="1600" dirty="0"/>
          </a:p>
          <a:p>
            <a:r>
              <a:rPr lang="pt-PT" sz="1600" dirty="0"/>
              <a:t>Conexão a Internet </a:t>
            </a:r>
          </a:p>
          <a:p>
            <a:r>
              <a:rPr lang="pt-PT" sz="1600" dirty="0"/>
              <a:t>220 MB de espaço livre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BCB1B95-814E-4FE6-8CC9-FA3D10E6F1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PT" noProof="0" smtClean="0"/>
              <a:pPr rtl="0"/>
              <a:t>11</a:t>
            </a:fld>
            <a:endParaRPr lang="pt-PT" noProof="0"/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FF9A722F-FE0A-4749-ABB3-9476718066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9023" y="2827421"/>
            <a:ext cx="5408335" cy="2141414"/>
          </a:xfrm>
        </p:spPr>
        <p:txBody>
          <a:bodyPr/>
          <a:lstStyle/>
          <a:p>
            <a:r>
              <a:rPr lang="pt-PT" sz="1600" dirty="0"/>
              <a:t>Windows 7 / </a:t>
            </a:r>
            <a:r>
              <a:rPr lang="pt-PT" sz="1600" dirty="0" err="1"/>
              <a:t>MacOS</a:t>
            </a:r>
            <a:r>
              <a:rPr lang="pt-PT" sz="1600" dirty="0"/>
              <a:t> X 10.11 / </a:t>
            </a:r>
            <a:r>
              <a:rPr lang="pt-PT" sz="1600" dirty="0" err="1"/>
              <a:t>Ubunto</a:t>
            </a:r>
            <a:r>
              <a:rPr lang="pt-PT" sz="1600" dirty="0"/>
              <a:t> 12.04</a:t>
            </a:r>
          </a:p>
          <a:p>
            <a:r>
              <a:rPr lang="pt-PT" sz="1600" dirty="0"/>
              <a:t>Intel® Core™ 2 Duo E6600 ou AMD </a:t>
            </a:r>
            <a:r>
              <a:rPr lang="pt-PT" sz="1600" dirty="0" err="1"/>
              <a:t>Phenom</a:t>
            </a:r>
            <a:r>
              <a:rPr lang="pt-PT" sz="1600" dirty="0"/>
              <a:t>™ X3 8750</a:t>
            </a:r>
          </a:p>
          <a:p>
            <a:r>
              <a:rPr lang="pt-PT" sz="1600" dirty="0"/>
              <a:t>4 GB de memória RAM</a:t>
            </a:r>
          </a:p>
          <a:p>
            <a:r>
              <a:rPr lang="pt-PT" sz="1600" dirty="0"/>
              <a:t>256 MB de memória gráfica</a:t>
            </a:r>
          </a:p>
          <a:p>
            <a:r>
              <a:rPr lang="pt-PT" sz="1600" dirty="0"/>
              <a:t>DirectX 9.0C</a:t>
            </a:r>
          </a:p>
          <a:p>
            <a:r>
              <a:rPr lang="pt-PT" sz="1600" dirty="0"/>
              <a:t>2 GB de espaço livre </a:t>
            </a:r>
          </a:p>
        </p:txBody>
      </p:sp>
      <p:pic>
        <p:nvPicPr>
          <p:cNvPr id="21" name="Marcador de Posição da Imagem 20">
            <a:extLst>
              <a:ext uri="{FF2B5EF4-FFF2-40B4-BE49-F238E27FC236}">
                <a16:creationId xmlns:a16="http://schemas.microsoft.com/office/drawing/2014/main" id="{A6476FD3-5BB8-4554-B5D6-EDAB5A319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77" b="77"/>
          <a:stretch>
            <a:fillRect/>
          </a:stretch>
        </p:blipFill>
        <p:spPr>
          <a:xfrm>
            <a:off x="8575304" y="1414577"/>
            <a:ext cx="863605" cy="862266"/>
          </a:xfr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46210B0-4EE6-44D6-82C4-DF89B5778A7D}"/>
              </a:ext>
            </a:extLst>
          </p:cNvPr>
          <p:cNvSpPr/>
          <p:nvPr/>
        </p:nvSpPr>
        <p:spPr>
          <a:xfrm>
            <a:off x="10268125" y="6308521"/>
            <a:ext cx="1420292" cy="463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916CF9D-1419-42EA-82BD-9DD517FD5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697" y="6274941"/>
            <a:ext cx="494606" cy="49460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1A1B09A-4583-42FA-B71A-83B52DE50DC2}"/>
              </a:ext>
            </a:extLst>
          </p:cNvPr>
          <p:cNvSpPr txBox="1"/>
          <p:nvPr/>
        </p:nvSpPr>
        <p:spPr>
          <a:xfrm>
            <a:off x="133010" y="6337578"/>
            <a:ext cx="345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2"/>
                </a:solidFill>
                <a:latin typeface="Viner Hand ITC" panose="03070502030502020203" pitchFamily="66" charset="0"/>
              </a:rPr>
              <a:t>Members Only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917D15D-8D80-4207-8FEE-A5470907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091" y="1310041"/>
            <a:ext cx="1071338" cy="10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20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B09DC-253D-4A42-A653-39120CD56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PT" dirty="0"/>
              <a:t>Linguagens mais manuseadas: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3165717-6988-4EBD-BF3A-EACB6A2110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endParaRPr lang="pt-PT" dirty="0"/>
          </a:p>
          <a:p>
            <a:pPr rtl="0"/>
            <a:r>
              <a:rPr lang="pt-PT" b="1" dirty="0"/>
              <a:t> 46,5%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DA7BBDE7-9A70-4A71-8059-D8AD4D6B466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30999" y="1898383"/>
            <a:ext cx="3214283" cy="1440000"/>
          </a:xfrm>
        </p:spPr>
        <p:txBody>
          <a:bodyPr rtlCol="0"/>
          <a:lstStyle/>
          <a:p>
            <a:pPr rtl="0"/>
            <a:r>
              <a:rPr lang="pt-PT" sz="5500" dirty="0"/>
              <a:t>Dart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50088B1-A6C2-4542-921E-3722C7B3778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39330" y="1554523"/>
            <a:ext cx="3998591" cy="3998591"/>
          </a:xfrm>
        </p:spPr>
        <p:txBody>
          <a:bodyPr rtlCol="0"/>
          <a:lstStyle/>
          <a:p>
            <a:pPr rtl="0"/>
            <a:endParaRPr lang="pt-PT" dirty="0"/>
          </a:p>
          <a:p>
            <a:pPr rtl="0"/>
            <a:r>
              <a:rPr lang="pt-PT" b="1" dirty="0"/>
              <a:t>29,3%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0B38E6C8-7618-4320-B12B-1CAF3976532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332816" y="1898383"/>
            <a:ext cx="2811618" cy="1440000"/>
          </a:xfrm>
        </p:spPr>
        <p:txBody>
          <a:bodyPr rtlCol="0"/>
          <a:lstStyle/>
          <a:p>
            <a:pPr rtl="0"/>
            <a:r>
              <a:rPr lang="pt-PT" sz="5500" dirty="0"/>
              <a:t>HTML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39E24BA7-CB8A-44D5-8804-21F2A5AD2AB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endParaRPr lang="pt-PT" dirty="0"/>
          </a:p>
          <a:p>
            <a:pPr rtl="0"/>
            <a:r>
              <a:rPr lang="pt-PT" b="1" dirty="0"/>
              <a:t>14,2%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4532B58E-034F-4AFA-AA9C-C2F87E01056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32623" y="1898383"/>
            <a:ext cx="2597043" cy="1440000"/>
          </a:xfrm>
        </p:spPr>
        <p:txBody>
          <a:bodyPr rtlCol="0"/>
          <a:lstStyle/>
          <a:p>
            <a:pPr rtl="0"/>
            <a:r>
              <a:rPr lang="pt-PT" sz="5500" dirty="0"/>
              <a:t>CSS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9EB4D5C-77DA-467B-AFFC-4AB213618B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12</a:t>
            </a:fld>
            <a:endParaRPr lang="pt-PT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FF1853A-6016-47C1-BE9A-7907686DD73B}"/>
              </a:ext>
            </a:extLst>
          </p:cNvPr>
          <p:cNvSpPr/>
          <p:nvPr/>
        </p:nvSpPr>
        <p:spPr>
          <a:xfrm>
            <a:off x="10353675" y="6243638"/>
            <a:ext cx="1334742" cy="55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A6B72AB-F8B4-42D5-8036-24B610DD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697" y="6274941"/>
            <a:ext cx="494606" cy="49460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1726CF0-8A47-4325-A3DD-DD79979DFF2E}"/>
              </a:ext>
            </a:extLst>
          </p:cNvPr>
          <p:cNvSpPr txBox="1"/>
          <p:nvPr/>
        </p:nvSpPr>
        <p:spPr>
          <a:xfrm>
            <a:off x="133010" y="6337578"/>
            <a:ext cx="345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2"/>
                </a:solidFill>
                <a:latin typeface="Viner Hand ITC" panose="03070502030502020203" pitchFamily="66" charset="0"/>
              </a:rPr>
              <a:t>Members Only</a:t>
            </a:r>
          </a:p>
        </p:txBody>
      </p:sp>
      <p:pic>
        <p:nvPicPr>
          <p:cNvPr id="21" name="Marcador de Posição de Conteúdo 20" descr="Uma imagem com guarda-chuva&#10;&#10;Descrição gerada automaticamente">
            <a:extLst>
              <a:ext uri="{FF2B5EF4-FFF2-40B4-BE49-F238E27FC236}">
                <a16:creationId xmlns:a16="http://schemas.microsoft.com/office/drawing/2014/main" id="{6737F715-CD91-4897-BCBF-C7C4065BA0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483370" y="4137456"/>
            <a:ext cx="1162736" cy="800996"/>
          </a:xfr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45BEF768-95B9-4397-BAE5-92245AB48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535" y="4258606"/>
            <a:ext cx="492182" cy="55869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E2070DBE-0DEE-43F4-BF41-3FB5E8FE9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055" y="4137456"/>
            <a:ext cx="498179" cy="58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87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B908E55-42F7-4241-963F-6EA600835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Análise SWOT</a:t>
            </a:r>
          </a:p>
        </p:txBody>
      </p:sp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69689712-B8A5-4813-974A-14907CF7587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r>
              <a:rPr lang="pt-PT" dirty="0"/>
              <a:t>Planejamento de projetos.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713C83F-39C7-4847-9682-8835C6352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981" y="1960821"/>
            <a:ext cx="2671927" cy="720000"/>
          </a:xfrm>
        </p:spPr>
        <p:txBody>
          <a:bodyPr rtlCol="0"/>
          <a:lstStyle/>
          <a:p>
            <a:pPr rtl="0"/>
            <a:r>
              <a:rPr lang="pt-PT" dirty="0"/>
              <a:t>Forças</a:t>
            </a:r>
            <a:endParaRPr lang="pt-PT" sz="1600" b="0" dirty="0"/>
          </a:p>
        </p:txBody>
      </p:sp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D17175E1-5ACD-4753-B437-BF7BFE1D44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83980" y="2680821"/>
            <a:ext cx="2671927" cy="2559935"/>
          </a:xfrm>
        </p:spPr>
        <p:txBody>
          <a:bodyPr rtlCol="0"/>
          <a:lstStyle/>
          <a:p>
            <a:pPr marL="0" indent="0" rtl="0">
              <a:buNone/>
            </a:pPr>
            <a:endParaRPr lang="pt-PT" sz="3600" dirty="0"/>
          </a:p>
          <a:p>
            <a:pPr rtl="0"/>
            <a:r>
              <a:rPr lang="pt-PT" sz="1600" dirty="0"/>
              <a:t>Simplicidade de uso</a:t>
            </a:r>
          </a:p>
          <a:p>
            <a:pPr rtl="0"/>
            <a:r>
              <a:rPr lang="pt-PT" sz="1600" noProof="1"/>
              <a:t>Design inovador e apelativo 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747DE325-0C92-40CA-9D9F-A1481D7CCCD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23246" y="1960821"/>
            <a:ext cx="2671927" cy="720000"/>
          </a:xfrm>
        </p:spPr>
        <p:txBody>
          <a:bodyPr rtlCol="0"/>
          <a:lstStyle/>
          <a:p>
            <a:pPr rtl="0"/>
            <a:r>
              <a:rPr lang="pt-PT" dirty="0"/>
              <a:t>Fraquezas</a:t>
            </a:r>
            <a:endParaRPr lang="pt-PT" b="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EEA5B2D-A521-47E6-906E-7E0EA827203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323245" y="2680821"/>
            <a:ext cx="2671927" cy="2559935"/>
          </a:xfrm>
        </p:spPr>
        <p:txBody>
          <a:bodyPr rtlCol="0"/>
          <a:lstStyle/>
          <a:p>
            <a:pPr rtl="0"/>
            <a:endParaRPr lang="pt-PT" dirty="0"/>
          </a:p>
          <a:p>
            <a:pPr marL="0" indent="0" rtl="0">
              <a:buNone/>
            </a:pPr>
            <a:endParaRPr lang="pt-PT" dirty="0"/>
          </a:p>
          <a:p>
            <a:pPr rtl="0"/>
            <a:endParaRPr lang="pt-PT" sz="100" dirty="0"/>
          </a:p>
          <a:p>
            <a:pPr rtl="0"/>
            <a:r>
              <a:rPr lang="pt-PT" sz="1600" dirty="0"/>
              <a:t>Variedade de produtos</a:t>
            </a:r>
            <a:endParaRPr lang="pt-PT" sz="1600" noProof="1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6B9CD4C-1797-412D-8C33-CC157EBD12A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62509" y="2684759"/>
            <a:ext cx="2671927" cy="2555998"/>
          </a:xfrm>
        </p:spPr>
        <p:txBody>
          <a:bodyPr rtlCol="0"/>
          <a:lstStyle/>
          <a:p>
            <a:pPr rtl="0"/>
            <a:endParaRPr lang="pt-PT" dirty="0"/>
          </a:p>
          <a:p>
            <a:pPr marL="0" indent="0" rtl="0">
              <a:buNone/>
            </a:pPr>
            <a:endParaRPr lang="pt-PT" dirty="0"/>
          </a:p>
          <a:p>
            <a:pPr rtl="0"/>
            <a:r>
              <a:rPr lang="pt-PT" sz="1600" dirty="0"/>
              <a:t>Sucesso de imagem nas redes sociais </a:t>
            </a:r>
            <a:endParaRPr lang="pt-PT" sz="1600" noProof="1"/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8D7CC69E-2FA7-4F99-A4B9-E06C7BFBB2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2511" y="1960821"/>
            <a:ext cx="2671927" cy="720000"/>
          </a:xfrm>
        </p:spPr>
        <p:txBody>
          <a:bodyPr rtlCol="0"/>
          <a:lstStyle/>
          <a:p>
            <a:pPr rtl="0"/>
            <a:r>
              <a:rPr lang="pt-PT" dirty="0"/>
              <a:t>Oportunidades </a:t>
            </a:r>
            <a:endParaRPr lang="pt-PT" b="0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8F6E761-D8E0-4DCA-BE79-C4149BC24D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pt-PT" smtClean="0"/>
              <a:pPr rtl="0"/>
              <a:t>13</a:t>
            </a:fld>
            <a:endParaRPr lang="pt-PT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E7F9ECC-BA86-4C8A-B1E1-8F01D1C56329}"/>
              </a:ext>
            </a:extLst>
          </p:cNvPr>
          <p:cNvSpPr/>
          <p:nvPr/>
        </p:nvSpPr>
        <p:spPr>
          <a:xfrm>
            <a:off x="10410825" y="6243638"/>
            <a:ext cx="1277592" cy="555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29DF958-88AF-4BBA-B102-52F999D31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697" y="6274941"/>
            <a:ext cx="494606" cy="49460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B412CB7-D7A0-4F1C-AC04-F17F1BB5123E}"/>
              </a:ext>
            </a:extLst>
          </p:cNvPr>
          <p:cNvSpPr txBox="1"/>
          <p:nvPr/>
        </p:nvSpPr>
        <p:spPr>
          <a:xfrm>
            <a:off x="133010" y="6337578"/>
            <a:ext cx="345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2"/>
                </a:solidFill>
                <a:latin typeface="Viner Hand ITC" panose="03070502030502020203" pitchFamily="66" charset="0"/>
              </a:rPr>
              <a:t>Members Only</a:t>
            </a:r>
          </a:p>
        </p:txBody>
      </p:sp>
      <p:sp>
        <p:nvSpPr>
          <p:cNvPr id="14" name="Marcador de Posição de Conteúdo 7">
            <a:extLst>
              <a:ext uri="{FF2B5EF4-FFF2-40B4-BE49-F238E27FC236}">
                <a16:creationId xmlns:a16="http://schemas.microsoft.com/office/drawing/2014/main" id="{5B1D2EED-D480-44EB-A970-B09DFF744CBF}"/>
              </a:ext>
            </a:extLst>
          </p:cNvPr>
          <p:cNvSpPr txBox="1">
            <a:spLocks/>
          </p:cNvSpPr>
          <p:nvPr/>
        </p:nvSpPr>
        <p:spPr>
          <a:xfrm>
            <a:off x="9201776" y="1960821"/>
            <a:ext cx="2671927" cy="720000"/>
          </a:xfrm>
          <a:prstGeom prst="rect">
            <a:avLst/>
          </a:prstGeom>
          <a:solidFill>
            <a:schemeClr val="accent6">
              <a:lumMod val="90000"/>
            </a:schemeClr>
          </a:solidFill>
          <a:ln w="28575">
            <a:noFill/>
          </a:ln>
        </p:spPr>
        <p:txBody>
          <a:bodyPr vert="horz" lIns="108000" tIns="36000" rIns="108000" bIns="36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b="1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Ameaças </a:t>
            </a:r>
            <a:endParaRPr lang="pt-PT" b="0" dirty="0"/>
          </a:p>
        </p:txBody>
      </p:sp>
      <p:sp>
        <p:nvSpPr>
          <p:cNvPr id="15" name="Marcador de Posição de Conteúdo 3">
            <a:extLst>
              <a:ext uri="{FF2B5EF4-FFF2-40B4-BE49-F238E27FC236}">
                <a16:creationId xmlns:a16="http://schemas.microsoft.com/office/drawing/2014/main" id="{30BEEFCD-1BD9-4343-A577-AF91BAB5B4E6}"/>
              </a:ext>
            </a:extLst>
          </p:cNvPr>
          <p:cNvSpPr txBox="1">
            <a:spLocks/>
          </p:cNvSpPr>
          <p:nvPr/>
        </p:nvSpPr>
        <p:spPr>
          <a:xfrm>
            <a:off x="9201776" y="2680822"/>
            <a:ext cx="2671927" cy="2555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136800" tIns="252000" rIns="1368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PT" dirty="0"/>
          </a:p>
          <a:p>
            <a:endParaRPr lang="pt-PT" dirty="0"/>
          </a:p>
          <a:p>
            <a:r>
              <a:rPr lang="pt-PT" sz="1600" noProof="1"/>
              <a:t>Aplicações de empresas mundialmente gigantes</a:t>
            </a:r>
          </a:p>
          <a:p>
            <a:endParaRPr lang="pt-PT" noProof="1"/>
          </a:p>
        </p:txBody>
      </p:sp>
    </p:spTree>
    <p:extLst>
      <p:ext uri="{BB962C8B-B14F-4D97-AF65-F5344CB8AC3E}">
        <p14:creationId xmlns:p14="http://schemas.microsoft.com/office/powerpoint/2010/main" val="276983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04DF1-F04E-46D1-90E6-E488ED4AC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Linha Cronológica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31A0D1F-8CD2-4F60-92BD-D991D6D7D55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32331" y="3979950"/>
            <a:ext cx="502886" cy="201776"/>
          </a:xfrm>
        </p:spPr>
        <p:txBody>
          <a:bodyPr rtlCol="0"/>
          <a:lstStyle/>
          <a:p>
            <a:pPr rtl="0"/>
            <a:r>
              <a:rPr lang="pt-PT" dirty="0"/>
              <a:t>2020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F65B5CCD-886E-4102-89CF-0140439325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pt-PT" dirty="0"/>
              <a:t>09</a:t>
            </a:r>
          </a:p>
        </p:txBody>
      </p:sp>
      <p:sp>
        <p:nvSpPr>
          <p:cNvPr id="187" name="Seta: Para Baixo 186" descr="Seta de Marco">
            <a:extLst>
              <a:ext uri="{FF2B5EF4-FFF2-40B4-BE49-F238E27FC236}">
                <a16:creationId xmlns:a16="http://schemas.microsoft.com/office/drawing/2014/main" id="{6BD7BE72-56CC-40EC-A4B4-A78A80A57D9E}"/>
              </a:ext>
            </a:extLst>
          </p:cNvPr>
          <p:cNvSpPr/>
          <p:nvPr/>
        </p:nvSpPr>
        <p:spPr>
          <a:xfrm>
            <a:off x="2427560" y="2752435"/>
            <a:ext cx="162427" cy="676565"/>
          </a:xfrm>
          <a:prstGeom prst="downArrow">
            <a:avLst>
              <a:gd name="adj1" fmla="val 100000"/>
              <a:gd name="adj2" fmla="val 50000"/>
            </a:avLst>
          </a:prstGeom>
          <a:pattFill prst="wdUpDiag">
            <a:fgClr>
              <a:schemeClr val="accent1"/>
            </a:fgClr>
            <a:bgClr>
              <a:schemeClr val="accent2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77" name="Marcador de Posição do Texto 30">
            <a:extLst>
              <a:ext uri="{FF2B5EF4-FFF2-40B4-BE49-F238E27FC236}">
                <a16:creationId xmlns:a16="http://schemas.microsoft.com/office/drawing/2014/main" id="{533E94E7-4202-43EA-9748-9681120B3A68}"/>
              </a:ext>
            </a:extLst>
          </p:cNvPr>
          <p:cNvSpPr txBox="1">
            <a:spLocks/>
          </p:cNvSpPr>
          <p:nvPr/>
        </p:nvSpPr>
        <p:spPr>
          <a:xfrm>
            <a:off x="1611835" y="2190750"/>
            <a:ext cx="1793875" cy="561975"/>
          </a:xfrm>
          <a:prstGeom prst="rect">
            <a:avLst/>
          </a:prstGeom>
          <a:solidFill>
            <a:schemeClr val="bg1"/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dirty="0"/>
              <a:t>Proposta do Tema</a:t>
            </a:r>
          </a:p>
        </p:txBody>
      </p:sp>
      <p:sp>
        <p:nvSpPr>
          <p:cNvPr id="178" name="Marcador de Posição do Texto 31">
            <a:extLst>
              <a:ext uri="{FF2B5EF4-FFF2-40B4-BE49-F238E27FC236}">
                <a16:creationId xmlns:a16="http://schemas.microsoft.com/office/drawing/2014/main" id="{6B1CE640-A646-418A-ACAD-64FA1C626F7A}"/>
              </a:ext>
            </a:extLst>
          </p:cNvPr>
          <p:cNvSpPr txBox="1">
            <a:spLocks/>
          </p:cNvSpPr>
          <p:nvPr/>
        </p:nvSpPr>
        <p:spPr>
          <a:xfrm>
            <a:off x="1663563" y="250028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dirty="0"/>
              <a:t>Outubro, 2020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A522AE1C-5569-4B6C-9420-6568774711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pt-PT" dirty="0"/>
              <a:t>10</a:t>
            </a:r>
          </a:p>
        </p:txBody>
      </p:sp>
      <p:sp>
        <p:nvSpPr>
          <p:cNvPr id="190" name="Seta: Para Baixo 189" descr="Seta de Marco">
            <a:extLst>
              <a:ext uri="{FF2B5EF4-FFF2-40B4-BE49-F238E27FC236}">
                <a16:creationId xmlns:a16="http://schemas.microsoft.com/office/drawing/2014/main" id="{091EA77C-E6AE-4E4E-84BD-B87422586477}"/>
              </a:ext>
            </a:extLst>
          </p:cNvPr>
          <p:cNvSpPr/>
          <p:nvPr/>
        </p:nvSpPr>
        <p:spPr>
          <a:xfrm rot="10800000">
            <a:off x="4315630" y="4138179"/>
            <a:ext cx="162427" cy="676565"/>
          </a:xfrm>
          <a:prstGeom prst="downArrow">
            <a:avLst>
              <a:gd name="adj1" fmla="val 100000"/>
              <a:gd name="adj2" fmla="val 50000"/>
            </a:avLst>
          </a:pr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83" name="Marcador de Posição do Texto 30">
            <a:extLst>
              <a:ext uri="{FF2B5EF4-FFF2-40B4-BE49-F238E27FC236}">
                <a16:creationId xmlns:a16="http://schemas.microsoft.com/office/drawing/2014/main" id="{B7D099FD-E335-407F-85F0-D7B74B501EA7}"/>
              </a:ext>
            </a:extLst>
          </p:cNvPr>
          <p:cNvSpPr txBox="1">
            <a:spLocks/>
          </p:cNvSpPr>
          <p:nvPr/>
        </p:nvSpPr>
        <p:spPr>
          <a:xfrm>
            <a:off x="3499908" y="4795874"/>
            <a:ext cx="1793875" cy="561975"/>
          </a:xfrm>
          <a:prstGeom prst="rect">
            <a:avLst/>
          </a:prstGeom>
          <a:solidFill>
            <a:schemeClr val="bg1"/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dirty="0"/>
              <a:t>Pré-Projeto</a:t>
            </a:r>
          </a:p>
        </p:txBody>
      </p:sp>
      <p:sp>
        <p:nvSpPr>
          <p:cNvPr id="184" name="Marcador de Posição do Texto 31">
            <a:extLst>
              <a:ext uri="{FF2B5EF4-FFF2-40B4-BE49-F238E27FC236}">
                <a16:creationId xmlns:a16="http://schemas.microsoft.com/office/drawing/2014/main" id="{D6B5BFDB-98C1-417E-BA63-419952DE7172}"/>
              </a:ext>
            </a:extLst>
          </p:cNvPr>
          <p:cNvSpPr txBox="1">
            <a:spLocks/>
          </p:cNvSpPr>
          <p:nvPr/>
        </p:nvSpPr>
        <p:spPr>
          <a:xfrm>
            <a:off x="3551636" y="5079939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dirty="0"/>
              <a:t>Novembro, 2020</a:t>
            </a:r>
          </a:p>
        </p:txBody>
      </p:sp>
      <p:sp>
        <p:nvSpPr>
          <p:cNvPr id="16" name="Marcador de Posição do Texto 15">
            <a:extLst>
              <a:ext uri="{FF2B5EF4-FFF2-40B4-BE49-F238E27FC236}">
                <a16:creationId xmlns:a16="http://schemas.microsoft.com/office/drawing/2014/main" id="{58F41475-499A-4A55-AFCB-2DAE5EA9B4C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 rtlCol="0"/>
          <a:lstStyle/>
          <a:p>
            <a:pPr rtl="0"/>
            <a:r>
              <a:rPr lang="pt-PT" dirty="0"/>
              <a:t>11</a:t>
            </a:r>
          </a:p>
        </p:txBody>
      </p:sp>
      <p:sp>
        <p:nvSpPr>
          <p:cNvPr id="188" name="Seta: Para Baixo 187" descr="Seta de Marco">
            <a:extLst>
              <a:ext uri="{FF2B5EF4-FFF2-40B4-BE49-F238E27FC236}">
                <a16:creationId xmlns:a16="http://schemas.microsoft.com/office/drawing/2014/main" id="{327DED97-3C7F-4C7C-80D1-43ABD258017F}"/>
              </a:ext>
            </a:extLst>
          </p:cNvPr>
          <p:cNvSpPr/>
          <p:nvPr/>
        </p:nvSpPr>
        <p:spPr>
          <a:xfrm>
            <a:off x="6203694" y="2752435"/>
            <a:ext cx="162427" cy="676565"/>
          </a:xfrm>
          <a:prstGeom prst="downArrow">
            <a:avLst>
              <a:gd name="adj1" fmla="val 100000"/>
              <a:gd name="adj2" fmla="val 50000"/>
            </a:avLst>
          </a:prstGeom>
          <a:pattFill prst="smConfetti">
            <a:fgClr>
              <a:schemeClr val="accent1">
                <a:lumMod val="25000"/>
              </a:schemeClr>
            </a:fgClr>
            <a:bgClr>
              <a:schemeClr val="accent3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381E38F4-ADB7-4F82-8BEA-099128E82486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387972" y="2191651"/>
            <a:ext cx="1793875" cy="561975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PT" dirty="0"/>
              <a:t>Design</a:t>
            </a:r>
          </a:p>
        </p:txBody>
      </p:sp>
      <p:sp>
        <p:nvSpPr>
          <p:cNvPr id="32" name="Marcador de Posição do Texto 31">
            <a:extLst>
              <a:ext uri="{FF2B5EF4-FFF2-40B4-BE49-F238E27FC236}">
                <a16:creationId xmlns:a16="http://schemas.microsoft.com/office/drawing/2014/main" id="{DD6007A3-CFB2-4E5A-B9FD-6D062A614F6E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5439283" y="2482760"/>
            <a:ext cx="1690417" cy="224670"/>
          </a:xfrm>
        </p:spPr>
        <p:txBody>
          <a:bodyPr rtlCol="0"/>
          <a:lstStyle/>
          <a:p>
            <a:pPr rtl="0"/>
            <a:r>
              <a:rPr lang="pt-PT" dirty="0"/>
              <a:t>Dezembro, 2020</a:t>
            </a:r>
          </a:p>
        </p:txBody>
      </p:sp>
      <p:sp>
        <p:nvSpPr>
          <p:cNvPr id="191" name="Seta: Para Baixo 190" descr="Seta de Marco">
            <a:extLst>
              <a:ext uri="{FF2B5EF4-FFF2-40B4-BE49-F238E27FC236}">
                <a16:creationId xmlns:a16="http://schemas.microsoft.com/office/drawing/2014/main" id="{39D2CC68-CEB3-447B-98C3-FDAC26DF5A64}"/>
              </a:ext>
            </a:extLst>
          </p:cNvPr>
          <p:cNvSpPr/>
          <p:nvPr/>
        </p:nvSpPr>
        <p:spPr>
          <a:xfrm rot="10800000">
            <a:off x="8100967" y="4138178"/>
            <a:ext cx="162427" cy="676565"/>
          </a:xfrm>
          <a:prstGeom prst="downArrow">
            <a:avLst>
              <a:gd name="adj1" fmla="val 100000"/>
              <a:gd name="adj2" fmla="val 50000"/>
            </a:avLst>
          </a:prstGeom>
          <a:pattFill prst="lgGrid">
            <a:fgClr>
              <a:schemeClr val="accent1"/>
            </a:fgClr>
            <a:bgClr>
              <a:schemeClr val="accent2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81" name="Marcador de Posição do Texto 30">
            <a:extLst>
              <a:ext uri="{FF2B5EF4-FFF2-40B4-BE49-F238E27FC236}">
                <a16:creationId xmlns:a16="http://schemas.microsoft.com/office/drawing/2014/main" id="{70471EA6-3475-427D-BB2A-9D9F11A7B603}"/>
              </a:ext>
            </a:extLst>
          </p:cNvPr>
          <p:cNvSpPr txBox="1">
            <a:spLocks/>
          </p:cNvSpPr>
          <p:nvPr/>
        </p:nvSpPr>
        <p:spPr>
          <a:xfrm>
            <a:off x="7276036" y="4795631"/>
            <a:ext cx="1793875" cy="561975"/>
          </a:xfrm>
          <a:prstGeom prst="rect">
            <a:avLst/>
          </a:prstGeom>
          <a:solidFill>
            <a:schemeClr val="bg1"/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dirty="0"/>
              <a:t>Código</a:t>
            </a:r>
          </a:p>
        </p:txBody>
      </p:sp>
      <p:sp>
        <p:nvSpPr>
          <p:cNvPr id="182" name="Marcador de Posição do Texto 31">
            <a:extLst>
              <a:ext uri="{FF2B5EF4-FFF2-40B4-BE49-F238E27FC236}">
                <a16:creationId xmlns:a16="http://schemas.microsoft.com/office/drawing/2014/main" id="{BEFBDF63-E8DE-4A7C-B527-6BAC6ABDFC57}"/>
              </a:ext>
            </a:extLst>
          </p:cNvPr>
          <p:cNvSpPr txBox="1">
            <a:spLocks/>
          </p:cNvSpPr>
          <p:nvPr/>
        </p:nvSpPr>
        <p:spPr>
          <a:xfrm>
            <a:off x="7327764" y="5076618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dirty="0"/>
              <a:t>Janeiro, 2021</a:t>
            </a:r>
          </a:p>
        </p:txBody>
      </p:sp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B7F2818D-1C37-44B8-9D98-565D43B77CA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228875" y="3978166"/>
            <a:ext cx="502886" cy="201776"/>
          </a:xfrm>
        </p:spPr>
        <p:txBody>
          <a:bodyPr rtlCol="0"/>
          <a:lstStyle/>
          <a:p>
            <a:pPr rtl="0"/>
            <a:r>
              <a:rPr lang="pt-PT" dirty="0"/>
              <a:t>2021</a:t>
            </a:r>
          </a:p>
        </p:txBody>
      </p:sp>
      <p:sp>
        <p:nvSpPr>
          <p:cNvPr id="19" name="Marcador de Posição do Texto 18">
            <a:extLst>
              <a:ext uri="{FF2B5EF4-FFF2-40B4-BE49-F238E27FC236}">
                <a16:creationId xmlns:a16="http://schemas.microsoft.com/office/drawing/2014/main" id="{55A99089-E605-4892-91AC-4D266283652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/>
          <a:lstStyle/>
          <a:p>
            <a:pPr rtl="0"/>
            <a:r>
              <a:rPr lang="pt-PT" dirty="0"/>
              <a:t>12</a:t>
            </a:r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78606F2D-0BD4-42DD-8CCF-1C8D006FAB2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/>
          <a:lstStyle/>
          <a:p>
            <a:pPr rtl="0"/>
            <a:r>
              <a:rPr lang="pt-PT" dirty="0"/>
              <a:t>01</a:t>
            </a:r>
          </a:p>
        </p:txBody>
      </p:sp>
      <p:sp>
        <p:nvSpPr>
          <p:cNvPr id="192" name="Seta: Para Baixo 191" descr="Seta de Marco">
            <a:extLst>
              <a:ext uri="{FF2B5EF4-FFF2-40B4-BE49-F238E27FC236}">
                <a16:creationId xmlns:a16="http://schemas.microsoft.com/office/drawing/2014/main" id="{B7EA4374-080A-4549-8E56-F8600AC83FAA}"/>
              </a:ext>
            </a:extLst>
          </p:cNvPr>
          <p:cNvSpPr/>
          <p:nvPr/>
        </p:nvSpPr>
        <p:spPr>
          <a:xfrm rot="10800000">
            <a:off x="10697242" y="4140973"/>
            <a:ext cx="162427" cy="676565"/>
          </a:xfrm>
          <a:prstGeom prst="downArrow">
            <a:avLst>
              <a:gd name="adj1" fmla="val 100000"/>
              <a:gd name="adj2" fmla="val 50000"/>
            </a:avLst>
          </a:prstGeom>
          <a:pattFill prst="divot">
            <a:fgClr>
              <a:schemeClr val="accent5"/>
            </a:fgClr>
            <a:bgClr>
              <a:schemeClr val="accent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A075C0C0-B95A-441F-B3DF-076CCF5E0DC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 rtlCol="0"/>
          <a:lstStyle/>
          <a:p>
            <a:pPr rtl="0"/>
            <a:r>
              <a:rPr lang="pt-PT" dirty="0"/>
              <a:t>02</a:t>
            </a:r>
          </a:p>
        </p:txBody>
      </p:sp>
      <p:sp>
        <p:nvSpPr>
          <p:cNvPr id="189" name="Seta: Para Baixo 188" descr="Seta de Marco">
            <a:extLst>
              <a:ext uri="{FF2B5EF4-FFF2-40B4-BE49-F238E27FC236}">
                <a16:creationId xmlns:a16="http://schemas.microsoft.com/office/drawing/2014/main" id="{A781E564-4924-4924-BD90-7CFFEDEC0D9D}"/>
              </a:ext>
            </a:extLst>
          </p:cNvPr>
          <p:cNvSpPr/>
          <p:nvPr/>
        </p:nvSpPr>
        <p:spPr>
          <a:xfrm>
            <a:off x="9979828" y="2752435"/>
            <a:ext cx="162427" cy="676565"/>
          </a:xfrm>
          <a:prstGeom prst="downArrow">
            <a:avLst>
              <a:gd name="adj1" fmla="val 100000"/>
              <a:gd name="adj2" fmla="val 50000"/>
            </a:avLst>
          </a:prstGeom>
          <a:pattFill prst="narVert">
            <a:fgClr>
              <a:schemeClr val="accent4"/>
            </a:fgClr>
            <a:bgClr>
              <a:schemeClr val="accent2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79" name="Marcador de Posição do Texto 30">
            <a:extLst>
              <a:ext uri="{FF2B5EF4-FFF2-40B4-BE49-F238E27FC236}">
                <a16:creationId xmlns:a16="http://schemas.microsoft.com/office/drawing/2014/main" id="{67B258DC-A30A-42DF-A610-77C10F16A627}"/>
              </a:ext>
            </a:extLst>
          </p:cNvPr>
          <p:cNvSpPr txBox="1">
            <a:spLocks/>
          </p:cNvSpPr>
          <p:nvPr/>
        </p:nvSpPr>
        <p:spPr>
          <a:xfrm>
            <a:off x="9164105" y="2192858"/>
            <a:ext cx="1793875" cy="561975"/>
          </a:xfrm>
          <a:prstGeom prst="rect">
            <a:avLst/>
          </a:prstGeom>
          <a:solidFill>
            <a:schemeClr val="bg1"/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dirty="0"/>
              <a:t>Relatórios</a:t>
            </a:r>
          </a:p>
        </p:txBody>
      </p:sp>
      <p:sp>
        <p:nvSpPr>
          <p:cNvPr id="180" name="Marcador de Posição do Texto 31">
            <a:extLst>
              <a:ext uri="{FF2B5EF4-FFF2-40B4-BE49-F238E27FC236}">
                <a16:creationId xmlns:a16="http://schemas.microsoft.com/office/drawing/2014/main" id="{21260BFF-91FA-4BBA-9D14-2E87FC744590}"/>
              </a:ext>
            </a:extLst>
          </p:cNvPr>
          <p:cNvSpPr txBox="1">
            <a:spLocks/>
          </p:cNvSpPr>
          <p:nvPr/>
        </p:nvSpPr>
        <p:spPr>
          <a:xfrm>
            <a:off x="9211178" y="2512041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dirty="0"/>
              <a:t>Fevereiro, 2021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397A876-5DF8-49CD-92F8-A5A70B3412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pt-PT" smtClean="0"/>
              <a:pPr rtl="0"/>
              <a:t>14</a:t>
            </a:fld>
            <a:endParaRPr lang="pt-PT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3234015C-E7FB-4A2A-961E-6148859A56B5}"/>
              </a:ext>
            </a:extLst>
          </p:cNvPr>
          <p:cNvSpPr/>
          <p:nvPr/>
        </p:nvSpPr>
        <p:spPr>
          <a:xfrm>
            <a:off x="10344148" y="6243638"/>
            <a:ext cx="1321443" cy="55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43344C51-8E93-4A31-9244-0C459653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697" y="6274941"/>
            <a:ext cx="494606" cy="494606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31DD5560-7E09-4D14-A605-4CAF2F4DCE9C}"/>
              </a:ext>
            </a:extLst>
          </p:cNvPr>
          <p:cNvSpPr txBox="1"/>
          <p:nvPr/>
        </p:nvSpPr>
        <p:spPr>
          <a:xfrm>
            <a:off x="133010" y="6337578"/>
            <a:ext cx="345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2"/>
                </a:solidFill>
                <a:latin typeface="Viner Hand ITC" panose="03070502030502020203" pitchFamily="66" charset="0"/>
              </a:rPr>
              <a:t>Members Only</a:t>
            </a:r>
          </a:p>
        </p:txBody>
      </p:sp>
      <p:sp>
        <p:nvSpPr>
          <p:cNvPr id="82" name="Marcador de Posição do Texto 30">
            <a:extLst>
              <a:ext uri="{FF2B5EF4-FFF2-40B4-BE49-F238E27FC236}">
                <a16:creationId xmlns:a16="http://schemas.microsoft.com/office/drawing/2014/main" id="{26BE8749-8374-441F-BE2A-28DD6DDAC28D}"/>
              </a:ext>
            </a:extLst>
          </p:cNvPr>
          <p:cNvSpPr txBox="1">
            <a:spLocks/>
          </p:cNvSpPr>
          <p:nvPr/>
        </p:nvSpPr>
        <p:spPr>
          <a:xfrm>
            <a:off x="9881522" y="4801086"/>
            <a:ext cx="1793875" cy="561975"/>
          </a:xfrm>
          <a:prstGeom prst="rect">
            <a:avLst/>
          </a:prstGeom>
          <a:solidFill>
            <a:schemeClr val="bg1"/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dirty="0"/>
              <a:t>Apresentação</a:t>
            </a:r>
          </a:p>
        </p:txBody>
      </p:sp>
      <p:sp>
        <p:nvSpPr>
          <p:cNvPr id="129" name="Marcador de Posição do Texto 128">
            <a:extLst>
              <a:ext uri="{FF2B5EF4-FFF2-40B4-BE49-F238E27FC236}">
                <a16:creationId xmlns:a16="http://schemas.microsoft.com/office/drawing/2014/main" id="{C3B70BBD-1988-44E4-AE2E-66878EFAF010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1245840" y="3597398"/>
            <a:ext cx="377825" cy="201776"/>
          </a:xfrm>
        </p:spPr>
        <p:txBody>
          <a:bodyPr/>
          <a:lstStyle/>
          <a:p>
            <a:r>
              <a:rPr lang="pt-PT" dirty="0"/>
              <a:t>03</a:t>
            </a:r>
          </a:p>
        </p:txBody>
      </p:sp>
      <p:sp>
        <p:nvSpPr>
          <p:cNvPr id="186" name="Marcador de Posição do Texto 31">
            <a:extLst>
              <a:ext uri="{FF2B5EF4-FFF2-40B4-BE49-F238E27FC236}">
                <a16:creationId xmlns:a16="http://schemas.microsoft.com/office/drawing/2014/main" id="{5CBFFA90-524E-458C-96ED-DDFA248B8D37}"/>
              </a:ext>
            </a:extLst>
          </p:cNvPr>
          <p:cNvSpPr txBox="1">
            <a:spLocks/>
          </p:cNvSpPr>
          <p:nvPr/>
        </p:nvSpPr>
        <p:spPr>
          <a:xfrm>
            <a:off x="9933248" y="5076618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 dirty="0"/>
              <a:t>Março, 2021</a:t>
            </a:r>
          </a:p>
        </p:txBody>
      </p:sp>
    </p:spTree>
    <p:extLst>
      <p:ext uri="{BB962C8B-B14F-4D97-AF65-F5344CB8AC3E}">
        <p14:creationId xmlns:p14="http://schemas.microsoft.com/office/powerpoint/2010/main" val="102505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455BB-04C1-48F4-BC94-C364919E3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0771" y="2399905"/>
            <a:ext cx="5091168" cy="1994392"/>
          </a:xfrm>
        </p:spPr>
        <p:txBody>
          <a:bodyPr rtlCol="0"/>
          <a:lstStyle/>
          <a:p>
            <a:pPr rtl="0"/>
            <a:r>
              <a:rPr lang="pt-PT" sz="7000" dirty="0"/>
              <a:t>FERRAMENTAS   </a:t>
            </a:r>
            <a:br>
              <a:rPr lang="pt-PT" sz="7000" dirty="0"/>
            </a:br>
            <a:r>
              <a:rPr lang="pt-PT" sz="7000" dirty="0"/>
              <a:t> UTILIZADAS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AC14EA7-7B0E-4F9A-A302-985B2FD02C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15</a:t>
            </a:fld>
            <a:endParaRPr lang="pt-PT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06A8EFC-B283-4E9D-AC9E-534D6888B2FD}"/>
              </a:ext>
            </a:extLst>
          </p:cNvPr>
          <p:cNvSpPr/>
          <p:nvPr/>
        </p:nvSpPr>
        <p:spPr>
          <a:xfrm>
            <a:off x="10391775" y="6243638"/>
            <a:ext cx="1296642" cy="55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1D3C151-B59E-40AA-9A73-2F39BB33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697" y="6274941"/>
            <a:ext cx="494606" cy="494606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E977479D-7736-496E-A9BE-19AAD32610E1}"/>
              </a:ext>
            </a:extLst>
          </p:cNvPr>
          <p:cNvSpPr txBox="1"/>
          <p:nvPr/>
        </p:nvSpPr>
        <p:spPr>
          <a:xfrm>
            <a:off x="133010" y="6337578"/>
            <a:ext cx="345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2"/>
                </a:solidFill>
                <a:latin typeface="Viner Hand ITC" panose="03070502030502020203" pitchFamily="66" charset="0"/>
              </a:rPr>
              <a:t>Members Only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39C06DB-DB10-43F3-B3E0-972E5A9DA9C1}"/>
              </a:ext>
            </a:extLst>
          </p:cNvPr>
          <p:cNvSpPr/>
          <p:nvPr/>
        </p:nvSpPr>
        <p:spPr>
          <a:xfrm>
            <a:off x="2753833" y="318977"/>
            <a:ext cx="836752" cy="55608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A2A69C59-F69F-4DFE-AB0E-226B7E3EB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638" y="1014846"/>
            <a:ext cx="923585" cy="923585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EB6CD312-2CF0-41AE-8E3E-245940CC6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372" y="1398161"/>
            <a:ext cx="923586" cy="923586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A428B21C-8077-4793-B454-C35514B26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071" y="2643718"/>
            <a:ext cx="923586" cy="923586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3FB6C7E1-B21F-429D-92C6-7336C4054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67" y="1811712"/>
            <a:ext cx="843478" cy="84347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DF50779C-BA12-45F7-92A5-FB4D9DFB79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7534" t="16126"/>
          <a:stretch/>
        </p:blipFill>
        <p:spPr>
          <a:xfrm>
            <a:off x="956240" y="3068228"/>
            <a:ext cx="836752" cy="915987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C21C6120-5C3B-4BA2-BAD7-03843F388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735" y="4397253"/>
            <a:ext cx="923585" cy="92358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5213C0E4-3930-4F1E-915B-F38000BE77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634" y="569518"/>
            <a:ext cx="836753" cy="836753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82566573-F31D-4CBC-8C77-D96F346680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2586" y="2439473"/>
            <a:ext cx="1137690" cy="113769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97F4DE48-5B5C-4F77-A278-FCA6C97931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6717" y="4129457"/>
            <a:ext cx="923585" cy="923585"/>
          </a:xfrm>
          <a:prstGeom prst="rect">
            <a:avLst/>
          </a:prstGeom>
        </p:spPr>
      </p:pic>
      <p:pic>
        <p:nvPicPr>
          <p:cNvPr id="45" name="Imagem 44" descr="Uma imagem com guarda-chuva&#10;&#10;Descrição gerada automaticamente">
            <a:extLst>
              <a:ext uri="{FF2B5EF4-FFF2-40B4-BE49-F238E27FC236}">
                <a16:creationId xmlns:a16="http://schemas.microsoft.com/office/drawing/2014/main" id="{2729B486-BE17-4C42-A481-5C34E5134F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62998" y="3796994"/>
            <a:ext cx="1749829" cy="1205438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B8E20A2A-DD1A-4EE5-99B7-4A936D81E273}"/>
              </a:ext>
            </a:extLst>
          </p:cNvPr>
          <p:cNvSpPr txBox="1"/>
          <p:nvPr/>
        </p:nvSpPr>
        <p:spPr>
          <a:xfrm>
            <a:off x="871191" y="5510815"/>
            <a:ext cx="100813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pt-PT" u="sng" dirty="0">
                <a:solidFill>
                  <a:schemeClr val="tx2"/>
                </a:solidFill>
              </a:rPr>
              <a:t>Website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A646037-1FFC-412C-892E-1A6C91B83C13}"/>
              </a:ext>
            </a:extLst>
          </p:cNvPr>
          <p:cNvSpPr txBox="1"/>
          <p:nvPr/>
        </p:nvSpPr>
        <p:spPr>
          <a:xfrm>
            <a:off x="4753476" y="5510815"/>
            <a:ext cx="1174317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pt-PT" u="sng" dirty="0">
                <a:solidFill>
                  <a:schemeClr val="tx2"/>
                </a:solidFill>
              </a:rPr>
              <a:t>Aplica</a:t>
            </a:r>
            <a:r>
              <a:rPr lang="pt-PT" dirty="0">
                <a:solidFill>
                  <a:schemeClr val="tx2"/>
                </a:solidFill>
              </a:rPr>
              <a:t>ç</a:t>
            </a:r>
            <a:r>
              <a:rPr lang="pt-PT" u="sng" dirty="0">
                <a:solidFill>
                  <a:schemeClr val="tx2"/>
                </a:solidFill>
              </a:rPr>
              <a:t>ão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7B6E1566-05EE-4AB4-8E1D-BB90D1020657}"/>
              </a:ext>
            </a:extLst>
          </p:cNvPr>
          <p:cNvSpPr txBox="1"/>
          <p:nvPr/>
        </p:nvSpPr>
        <p:spPr>
          <a:xfrm>
            <a:off x="2867365" y="5510815"/>
            <a:ext cx="100813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pt-PT" u="sng" dirty="0">
                <a:solidFill>
                  <a:schemeClr val="tx2"/>
                </a:solidFill>
              </a:rPr>
              <a:t>Comum</a:t>
            </a:r>
          </a:p>
        </p:txBody>
      </p:sp>
    </p:spTree>
    <p:extLst>
      <p:ext uri="{BB962C8B-B14F-4D97-AF65-F5344CB8AC3E}">
        <p14:creationId xmlns:p14="http://schemas.microsoft.com/office/powerpoint/2010/main" val="1763370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057AE-0AF2-460B-87EA-245C9F23E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6570" y="2906901"/>
            <a:ext cx="4680000" cy="1107996"/>
          </a:xfrm>
        </p:spPr>
        <p:txBody>
          <a:bodyPr rtlCol="0"/>
          <a:lstStyle/>
          <a:p>
            <a:pPr rtl="0"/>
            <a:r>
              <a:rPr lang="pt-PT" sz="8000" dirty="0"/>
              <a:t>OBRIGADO 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3E445A-D5B8-4CF2-B11A-31FDD8C81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4386" y="5089611"/>
            <a:ext cx="3245680" cy="252000"/>
          </a:xfrm>
          <a:solidFill>
            <a:schemeClr val="tx1"/>
          </a:solidFill>
        </p:spPr>
        <p:txBody>
          <a:bodyPr rtlCol="0"/>
          <a:lstStyle/>
          <a:p>
            <a:pPr rtl="0"/>
            <a:r>
              <a:rPr lang="pt-PT" noProof="1"/>
              <a:t>Diogo Barradas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33810A3-3B10-4419-A362-ACA57277AC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4386" y="5401640"/>
            <a:ext cx="3245680" cy="252000"/>
          </a:xfrm>
        </p:spPr>
        <p:txBody>
          <a:bodyPr rtlCol="0"/>
          <a:lstStyle/>
          <a:p>
            <a:pPr rtl="0"/>
            <a:r>
              <a:rPr lang="pt-PT" noProof="1"/>
              <a:t>TGPSI3H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2CC4A97-0106-4FEB-8173-8ACB3CE40A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4386" y="5713670"/>
            <a:ext cx="3245680" cy="252000"/>
          </a:xfrm>
        </p:spPr>
        <p:txBody>
          <a:bodyPr rtlCol="0"/>
          <a:lstStyle/>
          <a:p>
            <a:pPr rtl="0"/>
            <a:r>
              <a:rPr lang="pt-PT" noProof="1"/>
              <a:t>2218089</a:t>
            </a:r>
          </a:p>
        </p:txBody>
      </p:sp>
    </p:spTree>
    <p:extLst>
      <p:ext uri="{BB962C8B-B14F-4D97-AF65-F5344CB8AC3E}">
        <p14:creationId xmlns:p14="http://schemas.microsoft.com/office/powerpoint/2010/main" val="305438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Marcador de Posição da Imagem 38" descr="Cone de gelado">
            <a:extLst>
              <a:ext uri="{FF2B5EF4-FFF2-40B4-BE49-F238E27FC236}">
                <a16:creationId xmlns:a16="http://schemas.microsoft.com/office/drawing/2014/main" id="{BBD9C7E0-02A2-48DF-B52B-BCA84ABD49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4" name="Grupo 3" descr="Três triângulos a destacar a imagem">
            <a:extLst>
              <a:ext uri="{FF2B5EF4-FFF2-40B4-BE49-F238E27FC236}">
                <a16:creationId xmlns:a16="http://schemas.microsoft.com/office/drawing/2014/main" id="{939FDC6B-9FD0-4AAD-BE49-52CCD2A81BB0}"/>
              </a:ext>
            </a:extLst>
          </p:cNvPr>
          <p:cNvGrpSpPr/>
          <p:nvPr/>
        </p:nvGrpSpPr>
        <p:grpSpPr>
          <a:xfrm>
            <a:off x="2259641" y="2040344"/>
            <a:ext cx="1969659" cy="2593986"/>
            <a:chOff x="2259641" y="2040344"/>
            <a:chExt cx="1969659" cy="2593986"/>
          </a:xfrm>
        </p:grpSpPr>
        <p:sp>
          <p:nvSpPr>
            <p:cNvPr id="21" name="Triângulo Isósceles 20" descr="Triângulo decorativo">
              <a:extLst>
                <a:ext uri="{FF2B5EF4-FFF2-40B4-BE49-F238E27FC236}">
                  <a16:creationId xmlns:a16="http://schemas.microsoft.com/office/drawing/2014/main" id="{842A5801-9929-4849-BB70-665479BCAD9F}"/>
                </a:ext>
              </a:extLst>
            </p:cNvPr>
            <p:cNvSpPr/>
            <p:nvPr/>
          </p:nvSpPr>
          <p:spPr>
            <a:xfrm rot="10800000">
              <a:off x="2739123" y="2040344"/>
              <a:ext cx="740512" cy="503107"/>
            </a:xfrm>
            <a:prstGeom prst="triangl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sp>
          <p:nvSpPr>
            <p:cNvPr id="22" name="Triângulo Isósceles 21" descr="Triângulo decorativo">
              <a:extLst>
                <a:ext uri="{FF2B5EF4-FFF2-40B4-BE49-F238E27FC236}">
                  <a16:creationId xmlns:a16="http://schemas.microsoft.com/office/drawing/2014/main" id="{C55A5A72-BCE3-43E5-B9EC-133727EDFE71}"/>
                </a:ext>
              </a:extLst>
            </p:cNvPr>
            <p:cNvSpPr/>
            <p:nvPr/>
          </p:nvSpPr>
          <p:spPr>
            <a:xfrm rot="10800000">
              <a:off x="2259641" y="2900399"/>
              <a:ext cx="1689239" cy="1147676"/>
            </a:xfrm>
            <a:prstGeom prst="triangl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sp>
          <p:nvSpPr>
            <p:cNvPr id="23" name="Triângulo Isósceles 22" descr="Triângulo decorativo">
              <a:extLst>
                <a:ext uri="{FF2B5EF4-FFF2-40B4-BE49-F238E27FC236}">
                  <a16:creationId xmlns:a16="http://schemas.microsoft.com/office/drawing/2014/main" id="{655C0B66-681D-4015-BBF2-03DAF6FB834F}"/>
                </a:ext>
              </a:extLst>
            </p:cNvPr>
            <p:cNvSpPr/>
            <p:nvPr/>
          </p:nvSpPr>
          <p:spPr>
            <a:xfrm>
              <a:off x="3683558" y="4263551"/>
              <a:ext cx="545742" cy="370779"/>
            </a:xfrm>
            <a:prstGeom prst="triangl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85DE16E-1A6B-4502-BE86-BD1EA651B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0069" y="2900399"/>
            <a:ext cx="6264128" cy="872547"/>
          </a:xfrm>
        </p:spPr>
        <p:txBody>
          <a:bodyPr rtlCol="0">
            <a:scene3d>
              <a:camera prst="perspectiveContrastingLeftFacing" fov="6300000">
                <a:rot lat="20400000" lon="138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/>
          <a:p>
            <a:r>
              <a:rPr lang="pt-PT" sz="6300" dirty="0"/>
              <a:t>APRESENTAÇÃO</a:t>
            </a:r>
            <a:endParaRPr lang="pt-PT" sz="6300" dirty="0">
              <a:gradFill>
                <a:gsLst>
                  <a:gs pos="29000">
                    <a:schemeClr val="accent2">
                      <a:lumMod val="50000"/>
                    </a:schemeClr>
                  </a:gs>
                  <a:gs pos="55000">
                    <a:srgbClr val="A9E0ED"/>
                  </a:gs>
                  <a:gs pos="55000">
                    <a:schemeClr val="accent1">
                      <a:lumMod val="60000"/>
                      <a:lumOff val="40000"/>
                    </a:schemeClr>
                  </a:gs>
                  <a:gs pos="76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9BD582-02C8-4D47-93FB-B6272FE4F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0658" y="146100"/>
            <a:ext cx="326861" cy="3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FA783B-2A96-465F-931A-E2DD81D2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Sobre MEMBERS ONLY </a:t>
            </a:r>
          </a:p>
        </p:txBody>
      </p:sp>
      <p:pic>
        <p:nvPicPr>
          <p:cNvPr id="38" name="Marcador de Posição da Imagem 37" descr="Carro amarelo dourado antigo, na estrada, em frente a árvores castanhas">
            <a:extLst>
              <a:ext uri="{FF2B5EF4-FFF2-40B4-BE49-F238E27FC236}">
                <a16:creationId xmlns:a16="http://schemas.microsoft.com/office/drawing/2014/main" id="{9DB4AA5D-EC26-42FF-B721-D6B63F126D5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4095" y="108000"/>
            <a:ext cx="4348305" cy="6083250"/>
          </a:xfrm>
        </p:spPr>
      </p:pic>
      <p:grpSp>
        <p:nvGrpSpPr>
          <p:cNvPr id="2" name="Grupo 1" descr="Três contornos em forma de triângulo que destacam a imagem">
            <a:extLst>
              <a:ext uri="{FF2B5EF4-FFF2-40B4-BE49-F238E27FC236}">
                <a16:creationId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>
            <a:off x="2743307" y="1421269"/>
            <a:ext cx="1969659" cy="2593986"/>
            <a:chOff x="2743307" y="1421269"/>
            <a:chExt cx="1969659" cy="2593986"/>
          </a:xfrm>
        </p:grpSpPr>
        <p:sp>
          <p:nvSpPr>
            <p:cNvPr id="27" name="Triângulo Isósceles 26" descr="Triângulo decorativo">
              <a:extLst>
                <a:ext uri="{FF2B5EF4-FFF2-40B4-BE49-F238E27FC236}">
                  <a16:creationId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sp>
          <p:nvSpPr>
            <p:cNvPr id="28" name="Triângulo Isósceles 27" descr="Triângulo decorativo">
              <a:extLst>
                <a:ext uri="{FF2B5EF4-FFF2-40B4-BE49-F238E27FC236}">
                  <a16:creationId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sp>
          <p:nvSpPr>
            <p:cNvPr id="29" name="Triângulo Isósceles 28" descr="Triângulo decorativo">
              <a:extLst>
                <a:ext uri="{FF2B5EF4-FFF2-40B4-BE49-F238E27FC236}">
                  <a16:creationId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</p:grp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E9387D84-59D0-407F-B754-632FFF8DF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419" y="2647406"/>
            <a:ext cx="2312114" cy="1775736"/>
          </a:xfrm>
        </p:spPr>
        <p:txBody>
          <a:bodyPr rtlCol="0"/>
          <a:lstStyle/>
          <a:p>
            <a:pPr marL="0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pt-PT" dirty="0"/>
              <a:t>Members Only tem como principal objetivo facilitar a entrada do público no mercado do comércio online. </a:t>
            </a:r>
          </a:p>
          <a:p>
            <a:pPr marL="0" indent="0">
              <a:lnSpc>
                <a:spcPts val="2200"/>
              </a:lnSpc>
              <a:spcBef>
                <a:spcPts val="0"/>
              </a:spcBef>
              <a:buNone/>
            </a:pPr>
            <a:endParaRPr lang="pt-PT" dirty="0"/>
          </a:p>
          <a:p>
            <a:pPr marL="0" indent="0">
              <a:lnSpc>
                <a:spcPts val="2200"/>
              </a:lnSpc>
              <a:spcBef>
                <a:spcPts val="0"/>
              </a:spcBef>
              <a:buNone/>
            </a:pPr>
            <a:endParaRPr lang="pt-PT" dirty="0"/>
          </a:p>
        </p:txBody>
      </p:sp>
      <p:cxnSp>
        <p:nvCxnSpPr>
          <p:cNvPr id="40" name="Conexão Reta 39" descr="Linha de separador">
            <a:extLst>
              <a:ext uri="{FF2B5EF4-FFF2-40B4-BE49-F238E27FC236}">
                <a16:creationId xmlns:a16="http://schemas.microsoft.com/office/drawing/2014/main" id="{F598035F-AEB0-448B-8CFD-03AEC41F6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81165" y="1252330"/>
            <a:ext cx="0" cy="465092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arcador de Posição de Conteúdo 4">
            <a:extLst>
              <a:ext uri="{FF2B5EF4-FFF2-40B4-BE49-F238E27FC236}">
                <a16:creationId xmlns:a16="http://schemas.microsoft.com/office/drawing/2014/main" id="{DDEF8F4C-1805-4BA1-B749-8238752D9781}"/>
              </a:ext>
            </a:extLst>
          </p:cNvPr>
          <p:cNvSpPr txBox="1">
            <a:spLocks/>
          </p:cNvSpPr>
          <p:nvPr/>
        </p:nvSpPr>
        <p:spPr>
          <a:xfrm>
            <a:off x="9318552" y="2525086"/>
            <a:ext cx="2392615" cy="1983115"/>
          </a:xfrm>
          <a:prstGeom prst="rect">
            <a:avLst/>
          </a:prstGeom>
        </p:spPr>
        <p:txBody>
          <a:bodyPr vert="horz" wrap="square" lIns="0" tIns="0" rIns="0" bIns="0" numCol="1" spcCol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pt-PT" dirty="0">
                <a:solidFill>
                  <a:prstClr val="black">
                    <a:lumMod val="75000"/>
                    <a:lumOff val="25000"/>
                  </a:prstClr>
                </a:solidFill>
              </a:rPr>
              <a:t>Este projeto torna possível que pessoas, de todas as idades, possam fazer compras dentro da sua casa, apenas com o seu smartphone.</a:t>
            </a:r>
            <a:endParaRPr lang="pt-PT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endParaRPr lang="pt-PT" sz="1400" dirty="0"/>
          </a:p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endParaRPr lang="pt-PT" sz="1400" dirty="0"/>
          </a:p>
        </p:txBody>
      </p:sp>
      <p:sp>
        <p:nvSpPr>
          <p:cNvPr id="30" name="Marcador de Posição do Número do Diapositivo 29">
            <a:extLst>
              <a:ext uri="{FF2B5EF4-FFF2-40B4-BE49-F238E27FC236}">
                <a16:creationId xmlns:a16="http://schemas.microsoft.com/office/drawing/2014/main" id="{F3158FD9-70ED-4C10-B7CE-63D15C2FD3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3</a:t>
            </a:fld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A9FBAFC-7F9E-4E13-B4EA-12BA0A51411F}"/>
              </a:ext>
            </a:extLst>
          </p:cNvPr>
          <p:cNvSpPr/>
          <p:nvPr/>
        </p:nvSpPr>
        <p:spPr>
          <a:xfrm>
            <a:off x="10080496" y="6243638"/>
            <a:ext cx="1589773" cy="55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5352559-8E0A-434E-94C9-8A2CA2448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697" y="6274941"/>
            <a:ext cx="494606" cy="49460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3511F3B-DFF5-47DC-A93F-D38FC1DACB54}"/>
              </a:ext>
            </a:extLst>
          </p:cNvPr>
          <p:cNvSpPr txBox="1"/>
          <p:nvPr/>
        </p:nvSpPr>
        <p:spPr>
          <a:xfrm>
            <a:off x="133010" y="6337578"/>
            <a:ext cx="345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2"/>
                </a:solidFill>
                <a:latin typeface="Viner Hand ITC" panose="03070502030502020203" pitchFamily="66" charset="0"/>
              </a:rPr>
              <a:t>Members Only</a:t>
            </a:r>
          </a:p>
        </p:txBody>
      </p:sp>
    </p:spTree>
    <p:extLst>
      <p:ext uri="{BB962C8B-B14F-4D97-AF65-F5344CB8AC3E}">
        <p14:creationId xmlns:p14="http://schemas.microsoft.com/office/powerpoint/2010/main" val="231860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97DB1-DFB3-4ADE-851B-6C60C728D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Como utilizar Members Only?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6D31A792-6E21-4653-A73F-C5EB48D28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68132" y="3168789"/>
            <a:ext cx="1785124" cy="288000"/>
          </a:xfrm>
        </p:spPr>
        <p:txBody>
          <a:bodyPr rtlCol="0"/>
          <a:lstStyle/>
          <a:p>
            <a:pPr algn="ctr" rtl="0"/>
            <a:r>
              <a:rPr lang="pt-PT" sz="20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Login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CFCF4E0-1B16-4A88-B2E4-1790126F2E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4</a:t>
            </a:fld>
            <a:endParaRPr lang="pt-PT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348E08D-9955-41A4-9EB4-3E31BA570BA8}"/>
              </a:ext>
            </a:extLst>
          </p:cNvPr>
          <p:cNvSpPr/>
          <p:nvPr/>
        </p:nvSpPr>
        <p:spPr>
          <a:xfrm>
            <a:off x="10379710" y="6243638"/>
            <a:ext cx="1308707" cy="55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3CE5D14-2691-4680-BFCD-4E672C642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697" y="6274941"/>
            <a:ext cx="494606" cy="49460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F59982-1967-4D89-9C47-773E9BFFA5E7}"/>
              </a:ext>
            </a:extLst>
          </p:cNvPr>
          <p:cNvSpPr txBox="1"/>
          <p:nvPr/>
        </p:nvSpPr>
        <p:spPr>
          <a:xfrm>
            <a:off x="133010" y="6337578"/>
            <a:ext cx="345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2"/>
                </a:solidFill>
                <a:latin typeface="Viner Hand ITC" panose="03070502030502020203" pitchFamily="66" charset="0"/>
              </a:rPr>
              <a:t>Members Only</a:t>
            </a:r>
          </a:p>
        </p:txBody>
      </p:sp>
      <p:pic>
        <p:nvPicPr>
          <p:cNvPr id="34" name="Marcador de Posição da Imagem 33">
            <a:extLst>
              <a:ext uri="{FF2B5EF4-FFF2-40B4-BE49-F238E27FC236}">
                <a16:creationId xmlns:a16="http://schemas.microsoft.com/office/drawing/2014/main" id="{11BA2693-806D-4996-8EC7-338F308BEBA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/>
          <a:stretch>
            <a:fillRect/>
          </a:stretch>
        </p:blipFill>
        <p:spPr>
          <a:xfrm>
            <a:off x="3449799" y="2381147"/>
            <a:ext cx="621792" cy="621792"/>
          </a:xfrm>
        </p:spPr>
      </p:pic>
      <p:pic>
        <p:nvPicPr>
          <p:cNvPr id="36" name="Marcador de Posição da Imagem 35" descr="Uma imagem com bola, sala&#10;&#10;Descrição gerada automaticamente">
            <a:extLst>
              <a:ext uri="{FF2B5EF4-FFF2-40B4-BE49-F238E27FC236}">
                <a16:creationId xmlns:a16="http://schemas.microsoft.com/office/drawing/2014/main" id="{141F3B38-4E61-411A-A2F2-FE659D742BB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6"/>
          <a:srcRect/>
          <a:stretch>
            <a:fillRect/>
          </a:stretch>
        </p:blipFill>
        <p:spPr>
          <a:xfrm>
            <a:off x="5785103" y="2381147"/>
            <a:ext cx="621792" cy="621792"/>
          </a:xfrm>
        </p:spPr>
      </p:pic>
      <p:pic>
        <p:nvPicPr>
          <p:cNvPr id="38" name="Marcador de Posição da Imagem 37">
            <a:extLst>
              <a:ext uri="{FF2B5EF4-FFF2-40B4-BE49-F238E27FC236}">
                <a16:creationId xmlns:a16="http://schemas.microsoft.com/office/drawing/2014/main" id="{48DECB6E-D553-4592-91F3-21C73D30623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7"/>
          <a:srcRect l="128" r="128"/>
          <a:stretch>
            <a:fillRect/>
          </a:stretch>
        </p:blipFill>
        <p:spPr>
          <a:xfrm>
            <a:off x="8129930" y="2381147"/>
            <a:ext cx="621792" cy="621792"/>
          </a:xfrm>
        </p:spPr>
      </p:pic>
      <p:pic>
        <p:nvPicPr>
          <p:cNvPr id="42" name="Marcador de Posição da Imagem 41" descr="Uma imagem com bola&#10;&#10;Descrição gerada automaticamente">
            <a:extLst>
              <a:ext uri="{FF2B5EF4-FFF2-40B4-BE49-F238E27FC236}">
                <a16:creationId xmlns:a16="http://schemas.microsoft.com/office/drawing/2014/main" id="{021A1223-520A-466A-A643-8E607CBA30E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8"/>
          <a:srcRect/>
          <a:stretch>
            <a:fillRect/>
          </a:stretch>
        </p:blipFill>
        <p:spPr>
          <a:xfrm>
            <a:off x="10562198" y="2381147"/>
            <a:ext cx="621792" cy="621792"/>
          </a:xfrm>
        </p:spPr>
      </p:pic>
      <p:pic>
        <p:nvPicPr>
          <p:cNvPr id="32" name="Marcador de Posição da Imagem 31">
            <a:extLst>
              <a:ext uri="{FF2B5EF4-FFF2-40B4-BE49-F238E27FC236}">
                <a16:creationId xmlns:a16="http://schemas.microsoft.com/office/drawing/2014/main" id="{2E937786-9F28-47FB-BC64-40330D115F7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9"/>
          <a:srcRect l="128" r="128"/>
          <a:stretch>
            <a:fillRect/>
          </a:stretch>
        </p:blipFill>
        <p:spPr>
          <a:xfrm>
            <a:off x="1114495" y="2381147"/>
            <a:ext cx="621792" cy="621792"/>
          </a:xfr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E1864416-296D-46DF-AC04-F0CF512EBF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8903" y="3977249"/>
            <a:ext cx="1043581" cy="213441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4" name="Marcador de Posição do Texto 6">
            <a:extLst>
              <a:ext uri="{FF2B5EF4-FFF2-40B4-BE49-F238E27FC236}">
                <a16:creationId xmlns:a16="http://schemas.microsoft.com/office/drawing/2014/main" id="{6182A9A2-56A6-426B-91AE-072CF86EA670}"/>
              </a:ext>
            </a:extLst>
          </p:cNvPr>
          <p:cNvSpPr txBox="1">
            <a:spLocks/>
          </p:cNvSpPr>
          <p:nvPr/>
        </p:nvSpPr>
        <p:spPr>
          <a:xfrm>
            <a:off x="532829" y="3168789"/>
            <a:ext cx="1785124" cy="2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0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Criar Conta</a:t>
            </a:r>
          </a:p>
        </p:txBody>
      </p:sp>
      <p:sp>
        <p:nvSpPr>
          <p:cNvPr id="65" name="Marcador de Posição do Texto 6">
            <a:extLst>
              <a:ext uri="{FF2B5EF4-FFF2-40B4-BE49-F238E27FC236}">
                <a16:creationId xmlns:a16="http://schemas.microsoft.com/office/drawing/2014/main" id="{EA87B419-AD9C-4F73-9CD3-99BA9E718235}"/>
              </a:ext>
            </a:extLst>
          </p:cNvPr>
          <p:cNvSpPr txBox="1">
            <a:spLocks/>
          </p:cNvSpPr>
          <p:nvPr/>
        </p:nvSpPr>
        <p:spPr>
          <a:xfrm>
            <a:off x="5184484" y="3174813"/>
            <a:ext cx="1861130" cy="2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0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Selecionar artigo</a:t>
            </a:r>
          </a:p>
          <a:p>
            <a:pPr algn="ctr"/>
            <a:endParaRPr lang="pt-PT" sz="2000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8" name="Marcador de Posição do Texto 6">
            <a:extLst>
              <a:ext uri="{FF2B5EF4-FFF2-40B4-BE49-F238E27FC236}">
                <a16:creationId xmlns:a16="http://schemas.microsoft.com/office/drawing/2014/main" id="{404EFFE5-3F40-43B4-8406-E8D870D9B8E0}"/>
              </a:ext>
            </a:extLst>
          </p:cNvPr>
          <p:cNvSpPr txBox="1">
            <a:spLocks/>
          </p:cNvSpPr>
          <p:nvPr/>
        </p:nvSpPr>
        <p:spPr>
          <a:xfrm>
            <a:off x="7548264" y="3171349"/>
            <a:ext cx="1785124" cy="2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0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Pagamento</a:t>
            </a:r>
          </a:p>
          <a:p>
            <a:pPr algn="ctr"/>
            <a:endParaRPr lang="pt-PT" sz="2000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1" name="Marcador de Posição do Texto 6">
            <a:extLst>
              <a:ext uri="{FF2B5EF4-FFF2-40B4-BE49-F238E27FC236}">
                <a16:creationId xmlns:a16="http://schemas.microsoft.com/office/drawing/2014/main" id="{2CD78965-08F3-401D-8A49-DBA23425F993}"/>
              </a:ext>
            </a:extLst>
          </p:cNvPr>
          <p:cNvSpPr txBox="1">
            <a:spLocks/>
          </p:cNvSpPr>
          <p:nvPr/>
        </p:nvSpPr>
        <p:spPr>
          <a:xfrm>
            <a:off x="9978991" y="3171349"/>
            <a:ext cx="1785124" cy="28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000" b="1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Entrega</a:t>
            </a:r>
          </a:p>
          <a:p>
            <a:pPr algn="ctr"/>
            <a:endParaRPr lang="pt-PT" sz="2000" b="1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73" name="Imagem 72">
            <a:extLst>
              <a:ext uri="{FF2B5EF4-FFF2-40B4-BE49-F238E27FC236}">
                <a16:creationId xmlns:a16="http://schemas.microsoft.com/office/drawing/2014/main" id="{55D5F630-F81B-47E2-8FDC-1051F5114A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49236" y="4456242"/>
            <a:ext cx="1444633" cy="1176431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233D0A6E-DFA6-413B-857E-0DAA191FE9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7624" y="4025061"/>
            <a:ext cx="1886404" cy="1886404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8532625D-89FF-4712-A994-47FB4FCFD0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4956" y="3992817"/>
            <a:ext cx="971146" cy="210328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2ADA5405-FA2F-49F9-BCF0-D59F27D2C0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35900" y="3992817"/>
            <a:ext cx="971146" cy="210328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AC8C0A74-B867-40EE-8E73-A8D17A2E8B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766" y="3977249"/>
            <a:ext cx="1051249" cy="213441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35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Marcador de Posição da Imagem 53" descr="Parede com fotografias de grupos de pessoas seguras por molas">
            <a:extLst>
              <a:ext uri="{FF2B5EF4-FFF2-40B4-BE49-F238E27FC236}">
                <a16:creationId xmlns:a16="http://schemas.microsoft.com/office/drawing/2014/main" id="{9064EEF5-A83C-42AA-B83E-068631EAEED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4" name="Grupo 3" descr="Um contorno em forma de triângulo e dois triângulos sólidos a destacar a imagem">
            <a:extLst>
              <a:ext uri="{FF2B5EF4-FFF2-40B4-BE49-F238E27FC236}">
                <a16:creationId xmlns:a16="http://schemas.microsoft.com/office/drawing/2014/main" id="{66F78661-DF1F-42BC-B794-0FB9369D0DF4}"/>
              </a:ext>
            </a:extLst>
          </p:cNvPr>
          <p:cNvGrpSpPr/>
          <p:nvPr/>
        </p:nvGrpSpPr>
        <p:grpSpPr>
          <a:xfrm>
            <a:off x="1928664" y="2925893"/>
            <a:ext cx="2793412" cy="2896935"/>
            <a:chOff x="1928664" y="2925893"/>
            <a:chExt cx="2793412" cy="2896935"/>
          </a:xfrm>
        </p:grpSpPr>
        <p:sp>
          <p:nvSpPr>
            <p:cNvPr id="20" name="Triângulo Isósceles 19" descr="Triângulo decorativo">
              <a:extLst>
                <a:ext uri="{FF2B5EF4-FFF2-40B4-BE49-F238E27FC236}">
                  <a16:creationId xmlns:a16="http://schemas.microsoft.com/office/drawing/2014/main" id="{4A51CE02-BC1D-466F-AB17-2352D0A84623}"/>
                </a:ext>
              </a:extLst>
            </p:cNvPr>
            <p:cNvSpPr/>
            <p:nvPr/>
          </p:nvSpPr>
          <p:spPr>
            <a:xfrm rot="10800000">
              <a:off x="1928664" y="2925893"/>
              <a:ext cx="740512" cy="503107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sp>
          <p:nvSpPr>
            <p:cNvPr id="21" name="Triângulo Isósceles 20" descr="Triângulo decorativo">
              <a:extLst>
                <a:ext uri="{FF2B5EF4-FFF2-40B4-BE49-F238E27FC236}">
                  <a16:creationId xmlns:a16="http://schemas.microsoft.com/office/drawing/2014/main" id="{99859FBE-B857-43A4-9C87-4C0FFF478291}"/>
                </a:ext>
              </a:extLst>
            </p:cNvPr>
            <p:cNvSpPr/>
            <p:nvPr/>
          </p:nvSpPr>
          <p:spPr>
            <a:xfrm rot="10800000">
              <a:off x="2669176" y="3959382"/>
              <a:ext cx="1689239" cy="114767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sp>
          <p:nvSpPr>
            <p:cNvPr id="22" name="Triângulo Isósceles 21" descr="Triângulo decorativo">
              <a:extLst>
                <a:ext uri="{FF2B5EF4-FFF2-40B4-BE49-F238E27FC236}">
                  <a16:creationId xmlns:a16="http://schemas.microsoft.com/office/drawing/2014/main" id="{B8377587-77F4-4DA3-A169-B66000476E93}"/>
                </a:ext>
              </a:extLst>
            </p:cNvPr>
            <p:cNvSpPr/>
            <p:nvPr/>
          </p:nvSpPr>
          <p:spPr>
            <a:xfrm>
              <a:off x="4176334" y="5452049"/>
              <a:ext cx="545742" cy="370779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</p:grpSp>
      <p:pic>
        <p:nvPicPr>
          <p:cNvPr id="23" name="Marcador de Posição da Imagem 70" descr="Ícone de lingotes de ouro">
            <a:extLst>
              <a:ext uri="{FF2B5EF4-FFF2-40B4-BE49-F238E27FC236}">
                <a16:creationId xmlns:a16="http://schemas.microsoft.com/office/drawing/2014/main" id="{CD1A072B-3AA1-934C-A176-FA0DC0125E2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226306" y="2867763"/>
            <a:ext cx="621792" cy="621792"/>
          </a:xfrm>
        </p:spPr>
      </p:pic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952E5B13-87A0-404D-9E40-F879EABA8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27201" y="3817839"/>
            <a:ext cx="1620000" cy="425877"/>
          </a:xfrm>
        </p:spPr>
        <p:txBody>
          <a:bodyPr rtlCol="0"/>
          <a:lstStyle/>
          <a:p>
            <a:pPr rtl="0"/>
            <a:r>
              <a:rPr lang="pt-PT" dirty="0"/>
              <a:t>Simplicidade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9A4CD8AB-5430-4B6C-BF91-A4924CAFA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7401" y="4432795"/>
            <a:ext cx="1620000" cy="1019255"/>
          </a:xfrm>
        </p:spPr>
        <p:txBody>
          <a:bodyPr rtlCol="0"/>
          <a:lstStyle/>
          <a:p>
            <a:pPr rtl="0"/>
            <a:r>
              <a:rPr lang="pt-PT" dirty="0"/>
              <a:t>Busca rápida e eficiente.</a:t>
            </a:r>
          </a:p>
          <a:p>
            <a:r>
              <a:rPr lang="pt-PT" dirty="0"/>
              <a:t>Fácil acesso. </a:t>
            </a:r>
          </a:p>
        </p:txBody>
      </p:sp>
      <p:pic>
        <p:nvPicPr>
          <p:cNvPr id="24" name="Marcador de Posição da Imagem 72" descr="Ícone de lápis">
            <a:extLst>
              <a:ext uri="{FF2B5EF4-FFF2-40B4-BE49-F238E27FC236}">
                <a16:creationId xmlns:a16="http://schemas.microsoft.com/office/drawing/2014/main" id="{92299A0A-D97E-0340-AF0C-10548E3687CD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112127" y="2851056"/>
            <a:ext cx="621792" cy="621792"/>
          </a:xfrm>
        </p:spPr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A53B20E5-3A1B-40D8-BC6F-6462269757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13023" y="3823387"/>
            <a:ext cx="1620000" cy="288000"/>
          </a:xfrm>
        </p:spPr>
        <p:txBody>
          <a:bodyPr rtlCol="0"/>
          <a:lstStyle/>
          <a:p>
            <a:pPr rtl="0"/>
            <a:r>
              <a:rPr lang="pt-PT" dirty="0"/>
              <a:t>Design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AD9620C8-909D-40D1-9895-48ABD55AB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13173" y="4461926"/>
            <a:ext cx="1620000" cy="990124"/>
          </a:xfrm>
        </p:spPr>
        <p:txBody>
          <a:bodyPr rtlCol="0"/>
          <a:lstStyle/>
          <a:p>
            <a:pPr rtl="0"/>
            <a:r>
              <a:rPr lang="pt-PT" dirty="0"/>
              <a:t>Design apelativo e inovador.</a:t>
            </a:r>
          </a:p>
          <a:p>
            <a:pPr rtl="0"/>
            <a:r>
              <a:rPr lang="pt-PT" dirty="0"/>
              <a:t>Website Instrutivo.</a:t>
            </a:r>
          </a:p>
          <a:p>
            <a:pPr rtl="0"/>
            <a:endParaRPr lang="pt-PT" noProof="1"/>
          </a:p>
        </p:txBody>
      </p:sp>
      <p:pic>
        <p:nvPicPr>
          <p:cNvPr id="25" name="Marcador de Posição da Imagem 74" descr="Ícone de moedas">
            <a:extLst>
              <a:ext uri="{FF2B5EF4-FFF2-40B4-BE49-F238E27FC236}">
                <a16:creationId xmlns:a16="http://schemas.microsoft.com/office/drawing/2014/main" id="{91DF5B3F-9C71-564F-B3D4-7B04B480F54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997948" y="2851056"/>
            <a:ext cx="621792" cy="621792"/>
          </a:xfrm>
        </p:spPr>
      </p:pic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B38F0989-C6A1-40E9-8F0F-A379F1F807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6204" y="3823387"/>
            <a:ext cx="1620000" cy="288000"/>
          </a:xfrm>
        </p:spPr>
        <p:txBody>
          <a:bodyPr rtlCol="0"/>
          <a:lstStyle/>
          <a:p>
            <a:r>
              <a:rPr lang="pt-PT" dirty="0"/>
              <a:t>Econômico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E8912F22-59B4-4F6D-95C3-F094FFF41F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PT" dirty="0"/>
              <a:t>Pagamento via Paypal.</a:t>
            </a:r>
          </a:p>
          <a:p>
            <a:pPr rtl="0"/>
            <a:r>
              <a:rPr lang="pt-PT" noProof="1"/>
              <a:t>Sem custos adicionais.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1BA95D-3BBB-4984-96D5-B1015D38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PT" dirty="0"/>
              <a:t>vantagens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ED96D6C-B53E-4808-959A-0C6924ACF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5</a:t>
            </a:fld>
            <a:endParaRPr lang="pt-PT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B53F183-2786-4DCB-BB0C-E48548A87DE6}"/>
              </a:ext>
            </a:extLst>
          </p:cNvPr>
          <p:cNvSpPr/>
          <p:nvPr/>
        </p:nvSpPr>
        <p:spPr>
          <a:xfrm>
            <a:off x="10437906" y="6243638"/>
            <a:ext cx="1250511" cy="506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B5AFE07-7D8F-4F0F-960C-95ECEBF25A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8697" y="6274941"/>
            <a:ext cx="494606" cy="494606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FACD742A-A3E3-4DAB-B93B-9E1D4C785193}"/>
              </a:ext>
            </a:extLst>
          </p:cNvPr>
          <p:cNvSpPr txBox="1"/>
          <p:nvPr/>
        </p:nvSpPr>
        <p:spPr>
          <a:xfrm>
            <a:off x="133010" y="6337578"/>
            <a:ext cx="345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2"/>
                </a:solidFill>
                <a:latin typeface="Viner Hand ITC" panose="03070502030502020203" pitchFamily="66" charset="0"/>
              </a:rPr>
              <a:t>Members Only</a:t>
            </a:r>
          </a:p>
        </p:txBody>
      </p:sp>
    </p:spTree>
    <p:extLst>
      <p:ext uri="{BB962C8B-B14F-4D97-AF65-F5344CB8AC3E}">
        <p14:creationId xmlns:p14="http://schemas.microsoft.com/office/powerpoint/2010/main" val="382705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7B3DCAF-F4DB-4255-AF69-7F4D99E13A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3100" y="677862"/>
            <a:ext cx="5027613" cy="5418883"/>
          </a:xfrm>
        </p:spPr>
        <p:txBody>
          <a:bodyPr rtlCol="0"/>
          <a:lstStyle/>
          <a:p>
            <a:pPr rtl="0"/>
            <a:endParaRPr lang="pt-PT" dirty="0"/>
          </a:p>
          <a:p>
            <a:pPr rtl="0"/>
            <a:endParaRPr lang="pt-PT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2815C4-A9DF-486F-81A0-EA36530E4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8900" y="3387303"/>
            <a:ext cx="4680000" cy="830997"/>
          </a:xfrm>
        </p:spPr>
        <p:txBody>
          <a:bodyPr rtlCol="0"/>
          <a:lstStyle/>
          <a:p>
            <a:r>
              <a:rPr lang="pt-PT" sz="6000" dirty="0"/>
              <a:t>APLICAÇÃO</a:t>
            </a:r>
            <a:endParaRPr lang="pt-PT" sz="54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6C7F81-6418-43FD-9432-42F656CEB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53" y="144893"/>
            <a:ext cx="494606" cy="494606"/>
          </a:xfrm>
          <a:prstGeom prst="rect">
            <a:avLst/>
          </a:prstGeom>
        </p:spPr>
      </p:pic>
      <p:pic>
        <p:nvPicPr>
          <p:cNvPr id="3" name="Pré-Projeto_VideoApp">
            <a:hlinkClick r:id="" action="ppaction://media"/>
            <a:extLst>
              <a:ext uri="{FF2B5EF4-FFF2-40B4-BE49-F238E27FC236}">
                <a16:creationId xmlns:a16="http://schemas.microsoft.com/office/drawing/2014/main" id="{8861FDE0-C47B-4B22-A98B-1FAF73052BE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40" end="1280"/>
                </p14:media>
              </p:ext>
            </p:extLst>
          </p:nvPr>
        </p:nvPicPr>
        <p:blipFill rotWithShape="1">
          <a:blip r:embed="rId6"/>
          <a:srcRect l="39137" t="8073" r="39936" b="12464"/>
          <a:stretch/>
        </p:blipFill>
        <p:spPr>
          <a:xfrm>
            <a:off x="1819676" y="460611"/>
            <a:ext cx="2779320" cy="593677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86831E-2D52-4F48-83B1-8B7D6CC91A66}"/>
              </a:ext>
            </a:extLst>
          </p:cNvPr>
          <p:cNvSpPr/>
          <p:nvPr/>
        </p:nvSpPr>
        <p:spPr>
          <a:xfrm>
            <a:off x="4630895" y="1488557"/>
            <a:ext cx="1497004" cy="146729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65A576F-DBDA-4A96-B484-24EC2373F3C4}"/>
              </a:ext>
            </a:extLst>
          </p:cNvPr>
          <p:cNvSpPr/>
          <p:nvPr/>
        </p:nvSpPr>
        <p:spPr>
          <a:xfrm>
            <a:off x="1010091" y="377217"/>
            <a:ext cx="893136" cy="2346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DDE59A9-11E0-414F-A7B9-7403303FE79F}"/>
              </a:ext>
            </a:extLst>
          </p:cNvPr>
          <p:cNvSpPr/>
          <p:nvPr/>
        </p:nvSpPr>
        <p:spPr>
          <a:xfrm>
            <a:off x="4486261" y="366472"/>
            <a:ext cx="893136" cy="2346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C3D8592-732A-4617-AE6E-23873DEEEFEA}"/>
              </a:ext>
            </a:extLst>
          </p:cNvPr>
          <p:cNvSpPr/>
          <p:nvPr/>
        </p:nvSpPr>
        <p:spPr>
          <a:xfrm>
            <a:off x="1039275" y="6262886"/>
            <a:ext cx="893136" cy="2690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6FE2DBB-81DF-4DA1-9861-13031FD3E374}"/>
              </a:ext>
            </a:extLst>
          </p:cNvPr>
          <p:cNvSpPr/>
          <p:nvPr/>
        </p:nvSpPr>
        <p:spPr>
          <a:xfrm>
            <a:off x="4476569" y="6239453"/>
            <a:ext cx="893136" cy="2346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2783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F44E0-84A3-4005-A8FB-7E401A82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Website Members Only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E331BF-8B1D-4C80-A3F7-56EB13CEB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178" y="2425741"/>
            <a:ext cx="3045160" cy="2546649"/>
          </a:xfrm>
        </p:spPr>
        <p:txBody>
          <a:bodyPr rtlCol="0"/>
          <a:lstStyle/>
          <a:p>
            <a:pPr marL="0" indent="0">
              <a:buNone/>
            </a:pPr>
            <a:r>
              <a:rPr lang="pt-PT" dirty="0"/>
              <a:t>Página Instrutiva</a:t>
            </a:r>
          </a:p>
          <a:p>
            <a:pPr rtl="0"/>
            <a:r>
              <a:rPr lang="pt-PT" sz="1200" b="1" dirty="0"/>
              <a:t>Sobre</a:t>
            </a:r>
          </a:p>
          <a:p>
            <a:pPr rtl="0"/>
            <a:r>
              <a:rPr lang="pt-PT" sz="1200" b="1" dirty="0"/>
              <a:t>Particularidades</a:t>
            </a:r>
          </a:p>
          <a:p>
            <a:pPr rtl="0"/>
            <a:r>
              <a:rPr lang="pt-PT" sz="1200" b="1" dirty="0"/>
              <a:t>Fornecedores</a:t>
            </a:r>
          </a:p>
          <a:p>
            <a:pPr rtl="0"/>
            <a:r>
              <a:rPr lang="pt-PT" sz="1200" b="1" dirty="0"/>
              <a:t>FAQ</a:t>
            </a:r>
          </a:p>
          <a:p>
            <a:r>
              <a:rPr lang="pt-PT" sz="1200" b="1" dirty="0"/>
              <a:t>Download da aplicação</a:t>
            </a:r>
          </a:p>
          <a:p>
            <a:pPr rtl="0"/>
            <a:endParaRPr lang="pt-PT" sz="1200" b="1" noProof="1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BCDB8D5-A871-44D7-937A-31DA23DECD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7</a:t>
            </a:fld>
            <a:endParaRPr lang="pt-PT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CC5F51C-179D-4A2D-986E-C26895D0E7B6}"/>
              </a:ext>
            </a:extLst>
          </p:cNvPr>
          <p:cNvSpPr/>
          <p:nvPr/>
        </p:nvSpPr>
        <p:spPr>
          <a:xfrm>
            <a:off x="10410825" y="6243638"/>
            <a:ext cx="1277592" cy="55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01C2C99-28DC-4AF4-8351-89F5F7D74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697" y="6274941"/>
            <a:ext cx="494606" cy="49460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98A93AF-B982-42C9-B6D2-80F7EE094A35}"/>
              </a:ext>
            </a:extLst>
          </p:cNvPr>
          <p:cNvSpPr txBox="1"/>
          <p:nvPr/>
        </p:nvSpPr>
        <p:spPr>
          <a:xfrm>
            <a:off x="133010" y="6337578"/>
            <a:ext cx="345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2"/>
                </a:solidFill>
                <a:latin typeface="Viner Hand ITC" panose="03070502030502020203" pitchFamily="66" charset="0"/>
              </a:rPr>
              <a:t>Members Only</a:t>
            </a:r>
          </a:p>
        </p:txBody>
      </p:sp>
      <p:pic>
        <p:nvPicPr>
          <p:cNvPr id="12" name="Pré-Projeto_Website">
            <a:hlinkClick r:id="" action="ppaction://media"/>
            <a:extLst>
              <a:ext uri="{FF2B5EF4-FFF2-40B4-BE49-F238E27FC236}">
                <a16:creationId xmlns:a16="http://schemas.microsoft.com/office/drawing/2014/main" id="{69FDD8C3-9EB6-41A4-A327-807815F1E20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12" end="1369"/>
                </p14:media>
              </p:ext>
            </p:extLst>
          </p:nvPr>
        </p:nvPicPr>
        <p:blipFill rotWithShape="1">
          <a:blip r:embed="rId6"/>
          <a:srcRect l="-207" t="9656" r="118" b="4770"/>
          <a:stretch>
            <a:fillRect/>
          </a:stretch>
        </p:blipFill>
        <p:spPr>
          <a:xfrm>
            <a:off x="5998657" y="1692064"/>
            <a:ext cx="4571165" cy="254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9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6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Marcador de Posição da Imagem 38" descr="Cone de gelado">
            <a:extLst>
              <a:ext uri="{FF2B5EF4-FFF2-40B4-BE49-F238E27FC236}">
                <a16:creationId xmlns:a16="http://schemas.microsoft.com/office/drawing/2014/main" id="{BBD9C7E0-02A2-48DF-B52B-BCA84ABD49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4" name="Grupo 3" descr="Três triângulos a destacar a imagem">
            <a:extLst>
              <a:ext uri="{FF2B5EF4-FFF2-40B4-BE49-F238E27FC236}">
                <a16:creationId xmlns:a16="http://schemas.microsoft.com/office/drawing/2014/main" id="{939FDC6B-9FD0-4AAD-BE49-52CCD2A81BB0}"/>
              </a:ext>
            </a:extLst>
          </p:cNvPr>
          <p:cNvGrpSpPr/>
          <p:nvPr/>
        </p:nvGrpSpPr>
        <p:grpSpPr>
          <a:xfrm>
            <a:off x="2259641" y="2040344"/>
            <a:ext cx="1969659" cy="2593986"/>
            <a:chOff x="2259641" y="2040344"/>
            <a:chExt cx="1969659" cy="2593986"/>
          </a:xfrm>
        </p:grpSpPr>
        <p:sp>
          <p:nvSpPr>
            <p:cNvPr id="21" name="Triângulo Isósceles 20" descr="Triângulo decorativo">
              <a:extLst>
                <a:ext uri="{FF2B5EF4-FFF2-40B4-BE49-F238E27FC236}">
                  <a16:creationId xmlns:a16="http://schemas.microsoft.com/office/drawing/2014/main" id="{842A5801-9929-4849-BB70-665479BCAD9F}"/>
                </a:ext>
              </a:extLst>
            </p:cNvPr>
            <p:cNvSpPr/>
            <p:nvPr/>
          </p:nvSpPr>
          <p:spPr>
            <a:xfrm rot="10800000">
              <a:off x="2739123" y="2040344"/>
              <a:ext cx="740512" cy="503107"/>
            </a:xfrm>
            <a:prstGeom prst="triangl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sp>
          <p:nvSpPr>
            <p:cNvPr id="22" name="Triângulo Isósceles 21" descr="Triângulo decorativo">
              <a:extLst>
                <a:ext uri="{FF2B5EF4-FFF2-40B4-BE49-F238E27FC236}">
                  <a16:creationId xmlns:a16="http://schemas.microsoft.com/office/drawing/2014/main" id="{C55A5A72-BCE3-43E5-B9EC-133727EDFE71}"/>
                </a:ext>
              </a:extLst>
            </p:cNvPr>
            <p:cNvSpPr/>
            <p:nvPr/>
          </p:nvSpPr>
          <p:spPr>
            <a:xfrm rot="10800000">
              <a:off x="2259641" y="2900399"/>
              <a:ext cx="1689239" cy="1147676"/>
            </a:xfrm>
            <a:prstGeom prst="triangl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sp>
          <p:nvSpPr>
            <p:cNvPr id="23" name="Triângulo Isósceles 22" descr="Triângulo decorativo">
              <a:extLst>
                <a:ext uri="{FF2B5EF4-FFF2-40B4-BE49-F238E27FC236}">
                  <a16:creationId xmlns:a16="http://schemas.microsoft.com/office/drawing/2014/main" id="{655C0B66-681D-4015-BBF2-03DAF6FB834F}"/>
                </a:ext>
              </a:extLst>
            </p:cNvPr>
            <p:cNvSpPr/>
            <p:nvPr/>
          </p:nvSpPr>
          <p:spPr>
            <a:xfrm>
              <a:off x="3683558" y="4263551"/>
              <a:ext cx="545742" cy="370779"/>
            </a:xfrm>
            <a:prstGeom prst="triangl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85DE16E-1A6B-4502-BE86-BD1EA651B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4127" y="2817303"/>
            <a:ext cx="4680000" cy="997196"/>
          </a:xfrm>
        </p:spPr>
        <p:txBody>
          <a:bodyPr rtlCol="0">
            <a:scene3d>
              <a:camera prst="perspectiveContrastingLeftFacing" fov="6300000">
                <a:rot lat="20400000" lon="138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/>
          <a:p>
            <a:r>
              <a:rPr lang="pt-PT" dirty="0"/>
              <a:t> CONCLUSÃO</a:t>
            </a:r>
            <a:endParaRPr lang="pt-PT" dirty="0">
              <a:gradFill>
                <a:gsLst>
                  <a:gs pos="29000">
                    <a:schemeClr val="accent2">
                      <a:lumMod val="50000"/>
                    </a:schemeClr>
                  </a:gs>
                  <a:gs pos="55000">
                    <a:srgbClr val="A9E0ED"/>
                  </a:gs>
                  <a:gs pos="55000">
                    <a:schemeClr val="accent1">
                      <a:lumMod val="60000"/>
                      <a:lumOff val="40000"/>
                    </a:schemeClr>
                  </a:gs>
                  <a:gs pos="76000">
                    <a:schemeClr val="bg1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9BD582-02C8-4D47-93FB-B6272FE4F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0658" y="146100"/>
            <a:ext cx="326861" cy="3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93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56D41433-D81C-4531-AD65-955CE8F85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85568" y="2326578"/>
            <a:ext cx="6083250" cy="1646095"/>
          </a:xfrm>
        </p:spPr>
        <p:txBody>
          <a:bodyPr rtlCol="0"/>
          <a:lstStyle/>
          <a:p>
            <a:pPr rtl="0"/>
            <a:r>
              <a:rPr lang="pt-PT" dirty="0"/>
              <a:t>Escolha do TEMA</a:t>
            </a:r>
          </a:p>
        </p:txBody>
      </p:sp>
      <p:pic>
        <p:nvPicPr>
          <p:cNvPr id="19" name="Marcador de Posição da Imagem 18" descr="Soalho de madeira junto a uma piscina, com um chapéu no chão">
            <a:extLst>
              <a:ext uri="{FF2B5EF4-FFF2-40B4-BE49-F238E27FC236}">
                <a16:creationId xmlns:a16="http://schemas.microsoft.com/office/drawing/2014/main" id="{11ADC349-48F5-4251-BADA-CED8FCC63B2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4095" y="108000"/>
            <a:ext cx="4348305" cy="6083250"/>
          </a:xfrm>
        </p:spPr>
      </p:pic>
      <p:grpSp>
        <p:nvGrpSpPr>
          <p:cNvPr id="4" name="Grupo 3" descr="Um contorno em forma de triângulo e dois triângulos sólidos a destacar a imagem">
            <a:extLst>
              <a:ext uri="{FF2B5EF4-FFF2-40B4-BE49-F238E27FC236}">
                <a16:creationId xmlns:a16="http://schemas.microsoft.com/office/drawing/2014/main" id="{0D95E077-BAED-4340-99BC-EBDA99621426}"/>
              </a:ext>
            </a:extLst>
          </p:cNvPr>
          <p:cNvGrpSpPr/>
          <p:nvPr/>
        </p:nvGrpSpPr>
        <p:grpSpPr>
          <a:xfrm>
            <a:off x="1383839" y="347101"/>
            <a:ext cx="2817279" cy="2246744"/>
            <a:chOff x="1383839" y="347101"/>
            <a:chExt cx="2817279" cy="2246744"/>
          </a:xfrm>
        </p:grpSpPr>
        <p:sp>
          <p:nvSpPr>
            <p:cNvPr id="20" name="Triângulo Isósceles 19" descr="Triângulo decorativo">
              <a:extLst>
                <a:ext uri="{FF2B5EF4-FFF2-40B4-BE49-F238E27FC236}">
                  <a16:creationId xmlns:a16="http://schemas.microsoft.com/office/drawing/2014/main" id="{C4199C86-E98D-403F-AA2A-5E95FCB7A3D4}"/>
                </a:ext>
              </a:extLst>
            </p:cNvPr>
            <p:cNvSpPr/>
            <p:nvPr/>
          </p:nvSpPr>
          <p:spPr>
            <a:xfrm>
              <a:off x="1383839" y="2090738"/>
              <a:ext cx="740512" cy="50310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sp>
          <p:nvSpPr>
            <p:cNvPr id="21" name="Triângulo Isósceles 20" descr="Triângulo decorativo">
              <a:extLst>
                <a:ext uri="{FF2B5EF4-FFF2-40B4-BE49-F238E27FC236}">
                  <a16:creationId xmlns:a16="http://schemas.microsoft.com/office/drawing/2014/main" id="{2791A288-910F-4BC9-9E28-B7ABF8E7FEAD}"/>
                </a:ext>
              </a:extLst>
            </p:cNvPr>
            <p:cNvSpPr/>
            <p:nvPr/>
          </p:nvSpPr>
          <p:spPr>
            <a:xfrm>
              <a:off x="2087133" y="666750"/>
              <a:ext cx="1689239" cy="1147676"/>
            </a:xfrm>
            <a:prstGeom prst="triangl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sp>
          <p:nvSpPr>
            <p:cNvPr id="22" name="Triângulo Isósceles 21" descr="Triângulo decorativo">
              <a:extLst>
                <a:ext uri="{FF2B5EF4-FFF2-40B4-BE49-F238E27FC236}">
                  <a16:creationId xmlns:a16="http://schemas.microsoft.com/office/drawing/2014/main" id="{7A300CC6-E6AB-4DF5-9AA3-E06DC4E5E576}"/>
                </a:ext>
              </a:extLst>
            </p:cNvPr>
            <p:cNvSpPr/>
            <p:nvPr/>
          </p:nvSpPr>
          <p:spPr>
            <a:xfrm rot="10800000">
              <a:off x="3655376" y="347101"/>
              <a:ext cx="545742" cy="370779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</p:grpSp>
      <p:pic>
        <p:nvPicPr>
          <p:cNvPr id="34" name="Marcador de Posição da Imagem 24" descr="Ícone de professor">
            <a:extLst>
              <a:ext uri="{FF2B5EF4-FFF2-40B4-BE49-F238E27FC236}">
                <a16:creationId xmlns:a16="http://schemas.microsoft.com/office/drawing/2014/main" id="{97028ECF-9BE6-F149-BAD4-32AEECFD1F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78109" y="2642647"/>
            <a:ext cx="516182" cy="516182"/>
          </a:xfrm>
          <a:prstGeom prst="rect">
            <a:avLst/>
          </a:prstGeom>
        </p:spPr>
      </p:pic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3F8189E8-C960-41D1-AAED-D588D93AA2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PT" dirty="0"/>
              <a:t>Tema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0DCEBF4-BB07-485E-BA0E-9E0768C79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6400" y="4199860"/>
            <a:ext cx="1620000" cy="905540"/>
          </a:xfrm>
        </p:spPr>
        <p:txBody>
          <a:bodyPr rtlCol="0"/>
          <a:lstStyle/>
          <a:p>
            <a:r>
              <a:rPr lang="pt-PT" dirty="0"/>
              <a:t>Área que prezo em demasia.</a:t>
            </a:r>
            <a:endParaRPr lang="pt-PT" noProof="1"/>
          </a:p>
        </p:txBody>
      </p:sp>
      <p:pic>
        <p:nvPicPr>
          <p:cNvPr id="35" name="Marcador de Posição da Imagem 26" descr="Ícone de grupo">
            <a:extLst>
              <a:ext uri="{FF2B5EF4-FFF2-40B4-BE49-F238E27FC236}">
                <a16:creationId xmlns:a16="http://schemas.microsoft.com/office/drawing/2014/main" id="{0918497F-77B8-4B4D-8B42-696B8A0DBD3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863931" y="2642647"/>
            <a:ext cx="516182" cy="516182"/>
          </a:xfrm>
          <a:prstGeom prst="rect">
            <a:avLst/>
          </a:prstGeom>
        </p:spPr>
      </p:pic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12B39220-2DB7-4749-AC05-CF813DD5C7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12022" y="3555172"/>
            <a:ext cx="1620000" cy="288000"/>
          </a:xfrm>
        </p:spPr>
        <p:txBody>
          <a:bodyPr rtlCol="0"/>
          <a:lstStyle/>
          <a:p>
            <a:pPr rtl="0"/>
            <a:r>
              <a:rPr lang="pt-PT" dirty="0"/>
              <a:t>Publico Alvo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98025FF8-2D9E-4D35-B1C0-8CC12F6B4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2172" y="4324349"/>
            <a:ext cx="1620000" cy="781049"/>
          </a:xfrm>
        </p:spPr>
        <p:txBody>
          <a:bodyPr rtlCol="0"/>
          <a:lstStyle/>
          <a:p>
            <a:pPr rtl="0"/>
            <a:r>
              <a:rPr lang="pt-PT" dirty="0"/>
              <a:t>Adolescentes</a:t>
            </a:r>
            <a:r>
              <a:rPr lang="pt-PT" noProof="1"/>
              <a:t> </a:t>
            </a:r>
            <a:endParaRPr lang="pt-PT" dirty="0"/>
          </a:p>
        </p:txBody>
      </p:sp>
      <p:pic>
        <p:nvPicPr>
          <p:cNvPr id="36" name="Marcador de Posição da Imagem 28" descr="Ícone de reciclagem">
            <a:extLst>
              <a:ext uri="{FF2B5EF4-FFF2-40B4-BE49-F238E27FC236}">
                <a16:creationId xmlns:a16="http://schemas.microsoft.com/office/drawing/2014/main" id="{99479A2D-05E1-9240-AEBE-38AEC7AE831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749752" y="2642647"/>
            <a:ext cx="516182" cy="516182"/>
          </a:xfrm>
          <a:prstGeom prst="rect">
            <a:avLst/>
          </a:prstGeom>
        </p:spPr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C79BAD8B-B533-48A7-8F51-4281D1DD43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PT" dirty="0"/>
              <a:t>Objetivos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867957E8-78A6-4449-9F71-F0C04FD2EE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97943" y="4114800"/>
            <a:ext cx="1620000" cy="990600"/>
          </a:xfrm>
        </p:spPr>
        <p:txBody>
          <a:bodyPr rtlCol="0"/>
          <a:lstStyle/>
          <a:p>
            <a:r>
              <a:rPr lang="pt-PT" dirty="0"/>
              <a:t>Facilitar a entrada no mercado do comércio online.</a:t>
            </a:r>
            <a:endParaRPr lang="pt-PT" noProof="1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4E743ED-5FB0-4726-A038-24CB0E0806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 rtl="0"/>
              <a:t>9</a:t>
            </a:fld>
            <a:endParaRPr lang="pt-PT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88F60C-53C8-418F-BD14-D64445879164}"/>
              </a:ext>
            </a:extLst>
          </p:cNvPr>
          <p:cNvSpPr/>
          <p:nvPr/>
        </p:nvSpPr>
        <p:spPr>
          <a:xfrm>
            <a:off x="10410825" y="6243638"/>
            <a:ext cx="1277592" cy="55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8FB3640-5D34-4BC2-8742-103DD6AB41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8697" y="6274941"/>
            <a:ext cx="494606" cy="494606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E3BFD15-4829-4C7B-B7D7-214F54C3959E}"/>
              </a:ext>
            </a:extLst>
          </p:cNvPr>
          <p:cNvSpPr txBox="1"/>
          <p:nvPr/>
        </p:nvSpPr>
        <p:spPr>
          <a:xfrm>
            <a:off x="133010" y="6337578"/>
            <a:ext cx="345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2"/>
                </a:solidFill>
                <a:latin typeface="Viner Hand ITC" panose="03070502030502020203" pitchFamily="66" charset="0"/>
              </a:rPr>
              <a:t>Members Only</a:t>
            </a:r>
          </a:p>
        </p:txBody>
      </p:sp>
    </p:spTree>
    <p:extLst>
      <p:ext uri="{BB962C8B-B14F-4D97-AF65-F5344CB8AC3E}">
        <p14:creationId xmlns:p14="http://schemas.microsoft.com/office/powerpoint/2010/main" val="3652798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Custom 126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BADEDA"/>
      </a:accent1>
      <a:accent2>
        <a:srgbClr val="BC95C2"/>
      </a:accent2>
      <a:accent3>
        <a:srgbClr val="96AADC"/>
      </a:accent3>
      <a:accent4>
        <a:srgbClr val="FFAFAE"/>
      </a:accent4>
      <a:accent5>
        <a:srgbClr val="FFCDA3"/>
      </a:accent5>
      <a:accent6>
        <a:srgbClr val="BADEDA"/>
      </a:accent6>
      <a:hlink>
        <a:srgbClr val="BC95C2"/>
      </a:hlink>
      <a:folHlink>
        <a:srgbClr val="BC95C2"/>
      </a:folHlink>
    </a:clrScheme>
    <a:fontScheme name="Custom 144">
      <a:majorFont>
        <a:latin typeface="Tw Cen M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/>
            </a:gs>
            <a:gs pos="100000">
              <a:schemeClr val="accent4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5055242_TF11505402.potx" id="{2078D4C1-0F84-43A0-8D87-AB6264B6C347}" vid="{BC4146C5-E7B4-4BA0-8B43-FDF5F4518E3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AE7A2E-3428-4DA0-9D29-A80DBF20E8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711F49-45CD-49BA-9047-D3F459D1024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46744C9-72E8-4CA6-A877-06C449A0FA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vendas retro</Template>
  <TotalTime>1056</TotalTime>
  <Words>373</Words>
  <Application>Microsoft Office PowerPoint</Application>
  <PresentationFormat>Ecrã Panorâmico</PresentationFormat>
  <Paragraphs>155</Paragraphs>
  <Slides>16</Slides>
  <Notes>14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5" baseType="lpstr">
      <vt:lpstr>Arial</vt:lpstr>
      <vt:lpstr>Calibri</vt:lpstr>
      <vt:lpstr>Century Gothic</vt:lpstr>
      <vt:lpstr>Courier New</vt:lpstr>
      <vt:lpstr>David</vt:lpstr>
      <vt:lpstr>Times New Roman</vt:lpstr>
      <vt:lpstr>Tw Cen MT</vt:lpstr>
      <vt:lpstr>Viner Hand ITC</vt:lpstr>
      <vt:lpstr>Tema do Office</vt:lpstr>
      <vt:lpstr>Members </vt:lpstr>
      <vt:lpstr>APRESENTAÇÃO</vt:lpstr>
      <vt:lpstr>Sobre MEMBERS ONLY </vt:lpstr>
      <vt:lpstr>Como utilizar Members Only?</vt:lpstr>
      <vt:lpstr>vantagens</vt:lpstr>
      <vt:lpstr>APLICAÇÃO</vt:lpstr>
      <vt:lpstr>Website Members Only</vt:lpstr>
      <vt:lpstr> CONCLUSÃO</vt:lpstr>
      <vt:lpstr>Escolha do TEMA</vt:lpstr>
      <vt:lpstr>Requisitos do Projeto:</vt:lpstr>
      <vt:lpstr>Requisitos mínimos de Hardware:</vt:lpstr>
      <vt:lpstr>Linguagens mais manuseadas:</vt:lpstr>
      <vt:lpstr>Análise SWOT</vt:lpstr>
      <vt:lpstr>Linha Cronológica</vt:lpstr>
      <vt:lpstr>FERRAMENTAS     UTILIZADAS</vt:lpstr>
      <vt:lpstr>OBRIGADO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</dc:title>
  <dc:creator>, Diogo Alexandre de Freitas Barradas</dc:creator>
  <cp:lastModifiedBy>, Diogo Alexandre de Freitas Barradas</cp:lastModifiedBy>
  <cp:revision>170</cp:revision>
  <dcterms:created xsi:type="dcterms:W3CDTF">2020-11-02T21:09:39Z</dcterms:created>
  <dcterms:modified xsi:type="dcterms:W3CDTF">2020-11-22T23:46:25Z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